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81" r:id="rId11"/>
    <p:sldId id="265" r:id="rId12"/>
    <p:sldId id="266" r:id="rId13"/>
    <p:sldId id="267" r:id="rId14"/>
    <p:sldId id="282" r:id="rId15"/>
    <p:sldId id="270" r:id="rId16"/>
    <p:sldId id="268" r:id="rId17"/>
    <p:sldId id="269" r:id="rId18"/>
    <p:sldId id="271" r:id="rId19"/>
    <p:sldId id="272" r:id="rId20"/>
    <p:sldId id="283" r:id="rId21"/>
    <p:sldId id="273" r:id="rId22"/>
    <p:sldId id="274" r:id="rId23"/>
    <p:sldId id="275" r:id="rId24"/>
    <p:sldId id="276"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80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14" d="100"/>
          <a:sy n="114" d="100"/>
        </p:scale>
        <p:origin x="6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4764B-5AC9-4AF3-B38E-E7C6CF34401A}" type="datetimeFigureOut">
              <a:rPr lang="zh-CN" altLang="en-US" smtClean="0"/>
              <a:t>2017/7/4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6F87EF-17CA-4095-80A7-13F5A122BA88}" type="slidenum">
              <a:rPr lang="zh-CN" altLang="en-US" smtClean="0"/>
              <a:t>‹#›</a:t>
            </a:fld>
            <a:endParaRPr lang="zh-CN" altLang="en-US"/>
          </a:p>
        </p:txBody>
      </p:sp>
    </p:spTree>
    <p:extLst>
      <p:ext uri="{BB962C8B-B14F-4D97-AF65-F5344CB8AC3E}">
        <p14:creationId xmlns:p14="http://schemas.microsoft.com/office/powerpoint/2010/main" val="3768887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a:t>
            </a:fld>
            <a:endParaRPr lang="zh-CN" altLang="en-US"/>
          </a:p>
        </p:txBody>
      </p:sp>
    </p:spTree>
    <p:extLst>
      <p:ext uri="{BB962C8B-B14F-4D97-AF65-F5344CB8AC3E}">
        <p14:creationId xmlns:p14="http://schemas.microsoft.com/office/powerpoint/2010/main" val="279952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10</a:t>
            </a:fld>
            <a:endParaRPr lang="zh-CN" altLang="en-US"/>
          </a:p>
        </p:txBody>
      </p:sp>
    </p:spTree>
    <p:extLst>
      <p:ext uri="{BB962C8B-B14F-4D97-AF65-F5344CB8AC3E}">
        <p14:creationId xmlns:p14="http://schemas.microsoft.com/office/powerpoint/2010/main" val="1513484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11</a:t>
            </a:fld>
            <a:endParaRPr lang="zh-CN" altLang="en-US"/>
          </a:p>
        </p:txBody>
      </p:sp>
    </p:spTree>
    <p:extLst>
      <p:ext uri="{BB962C8B-B14F-4D97-AF65-F5344CB8AC3E}">
        <p14:creationId xmlns:p14="http://schemas.microsoft.com/office/powerpoint/2010/main" val="3181668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12</a:t>
            </a:fld>
            <a:endParaRPr lang="zh-CN" altLang="en-US"/>
          </a:p>
        </p:txBody>
      </p:sp>
    </p:spTree>
    <p:extLst>
      <p:ext uri="{BB962C8B-B14F-4D97-AF65-F5344CB8AC3E}">
        <p14:creationId xmlns:p14="http://schemas.microsoft.com/office/powerpoint/2010/main" val="3497576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13</a:t>
            </a:fld>
            <a:endParaRPr lang="zh-CN" altLang="en-US"/>
          </a:p>
        </p:txBody>
      </p:sp>
    </p:spTree>
    <p:extLst>
      <p:ext uri="{BB962C8B-B14F-4D97-AF65-F5344CB8AC3E}">
        <p14:creationId xmlns:p14="http://schemas.microsoft.com/office/powerpoint/2010/main" val="1125373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14</a:t>
            </a:fld>
            <a:endParaRPr lang="zh-CN" altLang="en-US"/>
          </a:p>
        </p:txBody>
      </p:sp>
    </p:spTree>
    <p:extLst>
      <p:ext uri="{BB962C8B-B14F-4D97-AF65-F5344CB8AC3E}">
        <p14:creationId xmlns:p14="http://schemas.microsoft.com/office/powerpoint/2010/main" val="2308510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15</a:t>
            </a:fld>
            <a:endParaRPr lang="zh-CN" altLang="en-US"/>
          </a:p>
        </p:txBody>
      </p:sp>
    </p:spTree>
    <p:extLst>
      <p:ext uri="{BB962C8B-B14F-4D97-AF65-F5344CB8AC3E}">
        <p14:creationId xmlns:p14="http://schemas.microsoft.com/office/powerpoint/2010/main" val="31520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16</a:t>
            </a:fld>
            <a:endParaRPr lang="zh-CN" altLang="en-US"/>
          </a:p>
        </p:txBody>
      </p:sp>
    </p:spTree>
    <p:extLst>
      <p:ext uri="{BB962C8B-B14F-4D97-AF65-F5344CB8AC3E}">
        <p14:creationId xmlns:p14="http://schemas.microsoft.com/office/powerpoint/2010/main" val="3161248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17</a:t>
            </a:fld>
            <a:endParaRPr lang="zh-CN" altLang="en-US"/>
          </a:p>
        </p:txBody>
      </p:sp>
    </p:spTree>
    <p:extLst>
      <p:ext uri="{BB962C8B-B14F-4D97-AF65-F5344CB8AC3E}">
        <p14:creationId xmlns:p14="http://schemas.microsoft.com/office/powerpoint/2010/main" val="372325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18</a:t>
            </a:fld>
            <a:endParaRPr lang="zh-CN" altLang="en-US"/>
          </a:p>
        </p:txBody>
      </p:sp>
    </p:spTree>
    <p:extLst>
      <p:ext uri="{BB962C8B-B14F-4D97-AF65-F5344CB8AC3E}">
        <p14:creationId xmlns:p14="http://schemas.microsoft.com/office/powerpoint/2010/main" val="690152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19</a:t>
            </a:fld>
            <a:endParaRPr lang="zh-CN" altLang="en-US"/>
          </a:p>
        </p:txBody>
      </p:sp>
    </p:spTree>
    <p:extLst>
      <p:ext uri="{BB962C8B-B14F-4D97-AF65-F5344CB8AC3E}">
        <p14:creationId xmlns:p14="http://schemas.microsoft.com/office/powerpoint/2010/main" val="330646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a:t>
            </a:fld>
            <a:endParaRPr lang="zh-CN" altLang="en-US"/>
          </a:p>
        </p:txBody>
      </p:sp>
    </p:spTree>
    <p:extLst>
      <p:ext uri="{BB962C8B-B14F-4D97-AF65-F5344CB8AC3E}">
        <p14:creationId xmlns:p14="http://schemas.microsoft.com/office/powerpoint/2010/main" val="1699542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20</a:t>
            </a:fld>
            <a:endParaRPr lang="zh-CN" altLang="en-US"/>
          </a:p>
        </p:txBody>
      </p:sp>
    </p:spTree>
    <p:extLst>
      <p:ext uri="{BB962C8B-B14F-4D97-AF65-F5344CB8AC3E}">
        <p14:creationId xmlns:p14="http://schemas.microsoft.com/office/powerpoint/2010/main" val="3119064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21</a:t>
            </a:fld>
            <a:endParaRPr lang="zh-CN" altLang="en-US"/>
          </a:p>
        </p:txBody>
      </p:sp>
    </p:spTree>
    <p:extLst>
      <p:ext uri="{BB962C8B-B14F-4D97-AF65-F5344CB8AC3E}">
        <p14:creationId xmlns:p14="http://schemas.microsoft.com/office/powerpoint/2010/main" val="1538342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22</a:t>
            </a:fld>
            <a:endParaRPr lang="zh-CN" altLang="en-US"/>
          </a:p>
        </p:txBody>
      </p:sp>
    </p:spTree>
    <p:extLst>
      <p:ext uri="{BB962C8B-B14F-4D97-AF65-F5344CB8AC3E}">
        <p14:creationId xmlns:p14="http://schemas.microsoft.com/office/powerpoint/2010/main" val="1706388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23</a:t>
            </a:fld>
            <a:endParaRPr lang="zh-CN" altLang="en-US"/>
          </a:p>
        </p:txBody>
      </p:sp>
    </p:spTree>
    <p:extLst>
      <p:ext uri="{BB962C8B-B14F-4D97-AF65-F5344CB8AC3E}">
        <p14:creationId xmlns:p14="http://schemas.microsoft.com/office/powerpoint/2010/main" val="18958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24</a:t>
            </a:fld>
            <a:endParaRPr lang="zh-CN" altLang="en-US"/>
          </a:p>
        </p:txBody>
      </p:sp>
    </p:spTree>
    <p:extLst>
      <p:ext uri="{BB962C8B-B14F-4D97-AF65-F5344CB8AC3E}">
        <p14:creationId xmlns:p14="http://schemas.microsoft.com/office/powerpoint/2010/main" val="2744316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25</a:t>
            </a:fld>
            <a:endParaRPr lang="zh-CN" altLang="en-US"/>
          </a:p>
        </p:txBody>
      </p:sp>
    </p:spTree>
    <p:extLst>
      <p:ext uri="{BB962C8B-B14F-4D97-AF65-F5344CB8AC3E}">
        <p14:creationId xmlns:p14="http://schemas.microsoft.com/office/powerpoint/2010/main" val="221557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3</a:t>
            </a:fld>
            <a:endParaRPr lang="zh-CN" altLang="en-US"/>
          </a:p>
        </p:txBody>
      </p:sp>
    </p:spTree>
    <p:extLst>
      <p:ext uri="{BB962C8B-B14F-4D97-AF65-F5344CB8AC3E}">
        <p14:creationId xmlns:p14="http://schemas.microsoft.com/office/powerpoint/2010/main" val="158651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4</a:t>
            </a:fld>
            <a:endParaRPr lang="zh-CN" altLang="en-US"/>
          </a:p>
        </p:txBody>
      </p:sp>
    </p:spTree>
    <p:extLst>
      <p:ext uri="{BB962C8B-B14F-4D97-AF65-F5344CB8AC3E}">
        <p14:creationId xmlns:p14="http://schemas.microsoft.com/office/powerpoint/2010/main" val="634638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5</a:t>
            </a:fld>
            <a:endParaRPr lang="zh-CN" altLang="en-US"/>
          </a:p>
        </p:txBody>
      </p:sp>
    </p:spTree>
    <p:extLst>
      <p:ext uri="{BB962C8B-B14F-4D97-AF65-F5344CB8AC3E}">
        <p14:creationId xmlns:p14="http://schemas.microsoft.com/office/powerpoint/2010/main" val="291357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6</a:t>
            </a:fld>
            <a:endParaRPr lang="zh-CN" altLang="en-US"/>
          </a:p>
        </p:txBody>
      </p:sp>
    </p:spTree>
    <p:extLst>
      <p:ext uri="{BB962C8B-B14F-4D97-AF65-F5344CB8AC3E}">
        <p14:creationId xmlns:p14="http://schemas.microsoft.com/office/powerpoint/2010/main" val="344838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7</a:t>
            </a:fld>
            <a:endParaRPr lang="zh-CN" altLang="en-US"/>
          </a:p>
        </p:txBody>
      </p:sp>
    </p:spTree>
    <p:extLst>
      <p:ext uri="{BB962C8B-B14F-4D97-AF65-F5344CB8AC3E}">
        <p14:creationId xmlns:p14="http://schemas.microsoft.com/office/powerpoint/2010/main" val="197103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8</a:t>
            </a:fld>
            <a:endParaRPr lang="zh-CN" altLang="en-US"/>
          </a:p>
        </p:txBody>
      </p:sp>
    </p:spTree>
    <p:extLst>
      <p:ext uri="{BB962C8B-B14F-4D97-AF65-F5344CB8AC3E}">
        <p14:creationId xmlns:p14="http://schemas.microsoft.com/office/powerpoint/2010/main" val="30212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6F87EF-17CA-4095-80A7-13F5A122BA88}" type="slidenum">
              <a:rPr lang="zh-CN" altLang="en-US" smtClean="0"/>
              <a:t>9</a:t>
            </a:fld>
            <a:endParaRPr lang="zh-CN" altLang="en-US"/>
          </a:p>
        </p:txBody>
      </p:sp>
    </p:spTree>
    <p:extLst>
      <p:ext uri="{BB962C8B-B14F-4D97-AF65-F5344CB8AC3E}">
        <p14:creationId xmlns:p14="http://schemas.microsoft.com/office/powerpoint/2010/main" val="3109499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A5082F-3682-40A5-B2B2-F7916C591F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EB6F7E-7F7B-4C9F-B7C3-E0D1188E66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9E0AF10A-D2EB-41EC-9EF7-FD5163D549D0}"/>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167AD542-E143-4859-B42A-EC87F504A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2063AA-741D-4AA7-8001-14F74E8D5756}"/>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7675706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1B8BB-FED8-401F-97EB-526AFD5111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96A014A-0C4B-453F-960C-20621A78BF9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3319ACE-48E6-467C-BA8D-61E7548B6410}"/>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9156E51C-FF45-4B95-A535-CDC2A34B338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8FD7B1-F19E-4453-A989-5DB423B56A7A}"/>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81443334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FC4E19A-D10F-4332-99FC-9D6FD3D0D3E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B125AFF-03AE-4073-AB75-9CF2423E2C1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7474BF-BA7E-4570-855A-66DC33948B79}"/>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E4AF8AF2-302A-4EE5-978B-497B9E595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0D616B-4EA7-4C6F-83A5-BE3E3E56C14E}"/>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24539458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17433-91C7-4834-BC59-EA13282E96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F92ACD-8B52-4013-940A-21BC0EB5F84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371E4CF-1C66-4EC7-B975-C2D3C32B06AF}"/>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74EBD628-9F88-464C-B56C-49BF5C80B9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76BCF1-5171-4FEF-A2EA-4D20EF452011}"/>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360429154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F9F8A-0F9F-4216-9A54-902DEDB86D8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5B19B21-CFF5-4C35-BE2C-4139B2F325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07A9A8F-17F4-4FD1-8C14-960D6E7FCC40}"/>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01C19B4F-0DAB-46A4-9EA6-C4928DE9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0325136-61DA-4B85-8FBD-21884A63BA10}"/>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7073954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35AF2-6B83-4EB0-BA42-FAEA7A2D1D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981894-BB75-483E-BC96-A97CD990C84B}"/>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9881B0A-AEEC-4B7F-BCC8-5FEAD7756A2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9ED5295-CD6F-4B62-9927-320453F2462F}"/>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6" name="页脚占位符 5">
            <a:extLst>
              <a:ext uri="{FF2B5EF4-FFF2-40B4-BE49-F238E27FC236}">
                <a16:creationId xmlns:a16="http://schemas.microsoft.com/office/drawing/2014/main" id="{E48E393A-51A2-4873-B474-7136D9ADE6C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2DDC88-7F5C-4953-8384-348D329697FF}"/>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2718719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BF1F0-B8BE-4132-9751-41CC71AEB27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67F349-F48C-4D72-A13F-E98E83E2DD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14DD062-E6C1-4288-A305-43DCF0FD025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D20A0F6-48D7-442E-9060-A3E3013447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D521139-6F2D-4435-8949-1A623205875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A7E5198-E34A-4CCB-B772-54A817E76BAE}"/>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8" name="页脚占位符 7">
            <a:extLst>
              <a:ext uri="{FF2B5EF4-FFF2-40B4-BE49-F238E27FC236}">
                <a16:creationId xmlns:a16="http://schemas.microsoft.com/office/drawing/2014/main" id="{B8A1B566-6DB3-4F45-8385-FFE0A7AE7E7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3497A05-B8CF-44EC-93FC-4139D4AC022E}"/>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08723797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085C7-AEC1-4F9B-92FE-AF8946E182E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188CFB-FD13-4F60-8F58-A197F3F43219}"/>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4" name="页脚占位符 3">
            <a:extLst>
              <a:ext uri="{FF2B5EF4-FFF2-40B4-BE49-F238E27FC236}">
                <a16:creationId xmlns:a16="http://schemas.microsoft.com/office/drawing/2014/main" id="{A19BBD1D-34F4-4939-918D-2725059354C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58AF9D6-69BC-4C53-80EF-CF935A65C156}"/>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38808673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FF0DA3-E2FE-40E6-B8BF-7DD4367CD22F}"/>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3" name="页脚占位符 2">
            <a:extLst>
              <a:ext uri="{FF2B5EF4-FFF2-40B4-BE49-F238E27FC236}">
                <a16:creationId xmlns:a16="http://schemas.microsoft.com/office/drawing/2014/main" id="{78B1F413-28F4-464C-87B0-1C0C37722CB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C981588-92DE-4CBE-B6CC-DE6F0B6CAF83}"/>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pic>
        <p:nvPicPr>
          <p:cNvPr id="5" name="内容占位符 4">
            <a:extLst>
              <a:ext uri="{FF2B5EF4-FFF2-40B4-BE49-F238E27FC236}">
                <a16:creationId xmlns:a16="http://schemas.microsoft.com/office/drawing/2014/main" id="{DC53963E-1035-4B06-959E-078AAAD645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671841" flipH="1">
            <a:off x="-203200" y="-419099"/>
            <a:ext cx="2631074" cy="2457450"/>
          </a:xfrm>
          <a:prstGeom prst="rect">
            <a:avLst/>
          </a:prstGeom>
        </p:spPr>
      </p:pic>
      <p:sp>
        <p:nvSpPr>
          <p:cNvPr id="6" name="文本框 5">
            <a:extLst>
              <a:ext uri="{FF2B5EF4-FFF2-40B4-BE49-F238E27FC236}">
                <a16:creationId xmlns:a16="http://schemas.microsoft.com/office/drawing/2014/main" id="{CAB7FD35-A997-4442-A680-49D036CEFA59}"/>
              </a:ext>
            </a:extLst>
          </p:cNvPr>
          <p:cNvSpPr txBox="1"/>
          <p:nvPr userDrawn="1"/>
        </p:nvSpPr>
        <p:spPr>
          <a:xfrm>
            <a:off x="252052" y="114300"/>
            <a:ext cx="4368800" cy="461665"/>
          </a:xfrm>
          <a:prstGeom prst="rect">
            <a:avLst/>
          </a:prstGeom>
          <a:noFill/>
        </p:spPr>
        <p:txBody>
          <a:bodyPr wrap="square" rtlCol="0">
            <a:spAutoFit/>
          </a:bodyPr>
          <a:lstStyle/>
          <a:p>
            <a:r>
              <a:rPr lang="zh-CN" altLang="en-US" sz="2400" dirty="0">
                <a:solidFill>
                  <a:schemeClr val="bg1"/>
                </a:solidFill>
                <a:latin typeface="华文细黑" panose="02010600040101010101" pitchFamily="2" charset="-122"/>
                <a:ea typeface="华文细黑" panose="02010600040101010101" pitchFamily="2" charset="-122"/>
              </a:rPr>
              <a:t>添加您的标题</a:t>
            </a:r>
          </a:p>
        </p:txBody>
      </p:sp>
    </p:spTree>
    <p:extLst>
      <p:ext uri="{BB962C8B-B14F-4D97-AF65-F5344CB8AC3E}">
        <p14:creationId xmlns:p14="http://schemas.microsoft.com/office/powerpoint/2010/main" val="2608886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A5FB1F-A4C0-4850-9833-3E7A7D7B415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79FDA02-93C8-4DC4-8490-09B9E6F760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A46BF2B-0922-4F58-97C5-829E26107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899CDA9-F13C-42CF-A857-59CEEA4CF613}"/>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6" name="页脚占位符 5">
            <a:extLst>
              <a:ext uri="{FF2B5EF4-FFF2-40B4-BE49-F238E27FC236}">
                <a16:creationId xmlns:a16="http://schemas.microsoft.com/office/drawing/2014/main" id="{F767AC4A-445B-45A3-B9EE-A7A73A1AD9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B423C4-49D8-4AF1-B005-4E3E05999DF3}"/>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1593774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A5C4FF-5438-462C-A523-C7ADAA815C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0C6A6FC-EC46-44A4-969E-BBE1B597D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68A6397-D594-4777-B28E-CF9190879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17F5232-77D8-45A5-B207-FF2E0BC0174B}"/>
              </a:ext>
            </a:extLst>
          </p:cNvPr>
          <p:cNvSpPr>
            <a:spLocks noGrp="1"/>
          </p:cNvSpPr>
          <p:nvPr>
            <p:ph type="dt" sz="half" idx="10"/>
          </p:nvPr>
        </p:nvSpPr>
        <p:spPr/>
        <p:txBody>
          <a:bodyPr/>
          <a:lstStyle/>
          <a:p>
            <a:fld id="{E2BE40C7-913C-4A67-91B4-FEE901AFF5BD}" type="datetimeFigureOut">
              <a:rPr lang="zh-CN" altLang="en-US" smtClean="0"/>
              <a:t>2017/7/4</a:t>
            </a:fld>
            <a:endParaRPr lang="zh-CN" altLang="en-US"/>
          </a:p>
        </p:txBody>
      </p:sp>
      <p:sp>
        <p:nvSpPr>
          <p:cNvPr id="6" name="页脚占位符 5">
            <a:extLst>
              <a:ext uri="{FF2B5EF4-FFF2-40B4-BE49-F238E27FC236}">
                <a16:creationId xmlns:a16="http://schemas.microsoft.com/office/drawing/2014/main" id="{63D971D9-51EF-41D4-B8A2-7E6C660A3B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6751295-6229-498D-A4C4-56CA7F9AC25F}"/>
              </a:ext>
            </a:extLst>
          </p:cNvPr>
          <p:cNvSpPr>
            <a:spLocks noGrp="1"/>
          </p:cNvSpPr>
          <p:nvPr>
            <p:ph type="sldNum" sz="quarter" idx="12"/>
          </p:nvPr>
        </p:nvSpPr>
        <p:spPr/>
        <p:txBody>
          <a:body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19525457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B5A4FD-8339-4A14-8271-BF2C72F4F6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2B597FE-27E3-4388-88AC-9054FF0B26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2B32A0-2148-4914-8873-9E0DA2955D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E40C7-913C-4A67-91B4-FEE901AFF5BD}" type="datetimeFigureOut">
              <a:rPr lang="zh-CN" altLang="en-US" smtClean="0"/>
              <a:t>2017/7/4</a:t>
            </a:fld>
            <a:endParaRPr lang="zh-CN" altLang="en-US"/>
          </a:p>
        </p:txBody>
      </p:sp>
      <p:sp>
        <p:nvSpPr>
          <p:cNvPr id="5" name="页脚占位符 4">
            <a:extLst>
              <a:ext uri="{FF2B5EF4-FFF2-40B4-BE49-F238E27FC236}">
                <a16:creationId xmlns:a16="http://schemas.microsoft.com/office/drawing/2014/main" id="{99B12A11-D715-48EA-B1A4-83D32660F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1077FE-BAA2-494B-B189-A7796A36C4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C19A7-5EF1-4861-8B32-554AF6ADB7F7}" type="slidenum">
              <a:rPr lang="zh-CN" altLang="en-US" smtClean="0"/>
              <a:t>‹#›</a:t>
            </a:fld>
            <a:endParaRPr lang="zh-CN" altLang="en-US"/>
          </a:p>
        </p:txBody>
      </p:sp>
    </p:spTree>
    <p:extLst>
      <p:ext uri="{BB962C8B-B14F-4D97-AF65-F5344CB8AC3E}">
        <p14:creationId xmlns:p14="http://schemas.microsoft.com/office/powerpoint/2010/main" val="3375826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2423A4-122A-471C-9392-1F5CDEE02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2484"/>
            <a:ext cx="12192000" cy="7620484"/>
          </a:xfrm>
          <a:prstGeom prst="rect">
            <a:avLst/>
          </a:prstGeom>
        </p:spPr>
      </p:pic>
      <p:pic>
        <p:nvPicPr>
          <p:cNvPr id="7" name="图片 6">
            <a:extLst>
              <a:ext uri="{FF2B5EF4-FFF2-40B4-BE49-F238E27FC236}">
                <a16:creationId xmlns:a16="http://schemas.microsoft.com/office/drawing/2014/main" id="{B5E17689-BC27-44FE-8113-54C381B80F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076" y="-823686"/>
            <a:ext cx="10972103" cy="6858000"/>
          </a:xfrm>
          <a:prstGeom prst="rect">
            <a:avLst/>
          </a:prstGeom>
        </p:spPr>
      </p:pic>
      <p:pic>
        <p:nvPicPr>
          <p:cNvPr id="11" name="图片 10">
            <a:extLst>
              <a:ext uri="{FF2B5EF4-FFF2-40B4-BE49-F238E27FC236}">
                <a16:creationId xmlns:a16="http://schemas.microsoft.com/office/drawing/2014/main" id="{EC86C4C1-64B9-435F-B05A-0EF784F406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701282"/>
            <a:ext cx="12192000" cy="7620484"/>
          </a:xfrm>
          <a:prstGeom prst="rect">
            <a:avLst/>
          </a:prstGeom>
        </p:spPr>
      </p:pic>
      <p:pic>
        <p:nvPicPr>
          <p:cNvPr id="2" name="Two Steps From Hell - Victory">
            <a:hlinkClick r:id="" action="ppaction://media"/>
            <a:extLst>
              <a:ext uri="{FF2B5EF4-FFF2-40B4-BE49-F238E27FC236}">
                <a16:creationId xmlns:a16="http://schemas.microsoft.com/office/drawing/2014/main" id="{0362F9E4-85BD-49CF-835D-CC1B1B9153C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6838" y="-83758"/>
            <a:ext cx="609601" cy="609600"/>
          </a:xfrm>
          <a:prstGeom prst="rect">
            <a:avLst/>
          </a:prstGeom>
        </p:spPr>
      </p:pic>
    </p:spTree>
    <p:extLst>
      <p:ext uri="{BB962C8B-B14F-4D97-AF65-F5344CB8AC3E}">
        <p14:creationId xmlns:p14="http://schemas.microsoft.com/office/powerpoint/2010/main" val="23955478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2.08333E-7 -1.48148E-6 C 0.05313 -0.00069 0.15729 0.07685 0.15911 0.11574 C 0.16094 0.15486 0.06667 0.2169 -0.00208 0.2169 C -0.07096 0.2169 -0.15742 0.15764 -0.15924 0.11875 C -0.1612 0.07986 -0.05299 0.00046 -2.08333E-7 -1.48148E-6 Z " pathEditMode="relative" rAng="0" ptsTypes="AAAAA">
                                      <p:cBhvr>
                                        <p:cTn id="10" dur="2000" fill="hold"/>
                                        <p:tgtEl>
                                          <p:spTgt spid="7"/>
                                        </p:tgtEl>
                                        <p:attrNameLst>
                                          <p:attrName>ppt_x</p:attrName>
                                          <p:attrName>ppt_y</p:attrName>
                                        </p:attrNameLst>
                                      </p:cBhvr>
                                      <p:rCtr x="-13" y="10833"/>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4">
            <a:extLst>
              <a:ext uri="{FF2B5EF4-FFF2-40B4-BE49-F238E27FC236}">
                <a16:creationId xmlns:a16="http://schemas.microsoft.com/office/drawing/2014/main" id="{2262896A-3015-4957-AA07-5ACC5366D247}"/>
              </a:ext>
            </a:extLst>
          </p:cNvPr>
          <p:cNvSpPr/>
          <p:nvPr/>
        </p:nvSpPr>
        <p:spPr>
          <a:xfrm>
            <a:off x="5232170" y="1461389"/>
            <a:ext cx="1679106" cy="1687497"/>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effectLst/>
              <a:uLnTx/>
              <a:uFillTx/>
              <a:latin typeface="等线" panose="020F0502020204030204"/>
              <a:ea typeface="+mn-ea"/>
              <a:cs typeface="+mn-cs"/>
            </a:endParaRPr>
          </a:p>
        </p:txBody>
      </p:sp>
      <p:sp>
        <p:nvSpPr>
          <p:cNvPr id="7" name="矩形 6">
            <a:extLst>
              <a:ext uri="{FF2B5EF4-FFF2-40B4-BE49-F238E27FC236}">
                <a16:creationId xmlns:a16="http://schemas.microsoft.com/office/drawing/2014/main" id="{878674F8-6BA6-4A9D-A183-1261EC860E10}"/>
              </a:ext>
            </a:extLst>
          </p:cNvPr>
          <p:cNvSpPr/>
          <p:nvPr/>
        </p:nvSpPr>
        <p:spPr>
          <a:xfrm>
            <a:off x="5134979" y="3557462"/>
            <a:ext cx="1826060" cy="584733"/>
          </a:xfrm>
          <a:prstGeom prst="rect">
            <a:avLst/>
          </a:prstGeom>
        </p:spPr>
        <p:txBody>
          <a:bodyPr wrap="none" lIns="91400" tIns="45699" rIns="91400" bIns="45699">
            <a:spAutoFit/>
          </a:bodyPr>
          <a:lstStyle/>
          <a:p>
            <a:pPr defTabSz="914492">
              <a:defRPr/>
            </a:pPr>
            <a:r>
              <a:rPr lang="zh-CN" altLang="en-US" sz="3200" b="1" kern="0" dirty="0">
                <a:solidFill>
                  <a:schemeClr val="bg1"/>
                </a:solidFill>
                <a:latin typeface="微软雅黑" pitchFamily="34" charset="-122"/>
                <a:ea typeface="微软雅黑" pitchFamily="34" charset="-122"/>
              </a:rPr>
              <a:t>添加标题</a:t>
            </a:r>
          </a:p>
        </p:txBody>
      </p:sp>
      <p:sp>
        <p:nvSpPr>
          <p:cNvPr id="8" name="矩形 7">
            <a:extLst>
              <a:ext uri="{FF2B5EF4-FFF2-40B4-BE49-F238E27FC236}">
                <a16:creationId xmlns:a16="http://schemas.microsoft.com/office/drawing/2014/main" id="{87A09E40-CA3C-4C2E-9060-809A3E4519D6}"/>
              </a:ext>
            </a:extLst>
          </p:cNvPr>
          <p:cNvSpPr/>
          <p:nvPr/>
        </p:nvSpPr>
        <p:spPr>
          <a:xfrm>
            <a:off x="5405899" y="2042374"/>
            <a:ext cx="1385940" cy="525486"/>
          </a:xfrm>
          <a:prstGeom prst="rect">
            <a:avLst/>
          </a:prstGeom>
        </p:spPr>
        <p:txBody>
          <a:bodyPr wrap="none" lIns="91400" tIns="45699" rIns="91400" bIns="45699">
            <a:spAutoFit/>
          </a:bodyPr>
          <a:lstStyle/>
          <a:p>
            <a:pPr algn="ctr">
              <a:lnSpc>
                <a:spcPct val="130000"/>
              </a:lnSpc>
              <a:defRPr/>
            </a:pPr>
            <a:r>
              <a:rPr lang="en-US" altLang="zh-CN" sz="2399" kern="100" dirty="0">
                <a:latin typeface="微软雅黑" panose="020B0503020204020204" pitchFamily="34" charset="-122"/>
                <a:ea typeface="微软雅黑" panose="020B0503020204020204" pitchFamily="34" charset="-122"/>
                <a:cs typeface="Times New Roman" panose="02020603050405020304" pitchFamily="18" charset="0"/>
              </a:rPr>
              <a:t>PART 02</a:t>
            </a:r>
          </a:p>
        </p:txBody>
      </p:sp>
      <p:sp>
        <p:nvSpPr>
          <p:cNvPr id="9" name="矩形 8">
            <a:extLst>
              <a:ext uri="{FF2B5EF4-FFF2-40B4-BE49-F238E27FC236}">
                <a16:creationId xmlns:a16="http://schemas.microsoft.com/office/drawing/2014/main" id="{E2D12F4F-47D7-496B-B96F-64EAC4DDFCF7}"/>
              </a:ext>
            </a:extLst>
          </p:cNvPr>
          <p:cNvSpPr/>
          <p:nvPr/>
        </p:nvSpPr>
        <p:spPr>
          <a:xfrm>
            <a:off x="3648483" y="4272456"/>
            <a:ext cx="4799052" cy="646331"/>
          </a:xfrm>
          <a:prstGeom prst="rect">
            <a:avLst/>
          </a:prstGeom>
        </p:spPr>
        <p:txBody>
          <a:bodyPr wrap="square">
            <a:spAutoFit/>
          </a:bodyPr>
          <a:lstStyle/>
          <a:p>
            <a:pPr algn="ctr">
              <a:lnSpc>
                <a:spcPct val="150000"/>
              </a:lnSpc>
            </a:pPr>
            <a:r>
              <a:rPr lang="zh-CN" altLang="en-US" sz="1200" spc="300" dirty="0">
                <a:solidFill>
                  <a:prstClr val="black">
                    <a:lumMod val="50000"/>
                    <a:lumOff val="50000"/>
                  </a:prst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866" dirty="0">
              <a:solidFill>
                <a:prstClr val="black">
                  <a:lumMod val="50000"/>
                  <a:lumOff val="50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333866837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
            <a:extLst>
              <a:ext uri="{FF2B5EF4-FFF2-40B4-BE49-F238E27FC236}">
                <a16:creationId xmlns:a16="http://schemas.microsoft.com/office/drawing/2014/main" id="{ACB6E13B-65D1-486D-B022-0BAD9B406DE1}"/>
              </a:ext>
            </a:extLst>
          </p:cNvPr>
          <p:cNvGrpSpPr/>
          <p:nvPr/>
        </p:nvGrpSpPr>
        <p:grpSpPr>
          <a:xfrm>
            <a:off x="3654294" y="1771677"/>
            <a:ext cx="2876234" cy="340093"/>
            <a:chOff x="3249264" y="1751685"/>
            <a:chExt cx="2994025" cy="340182"/>
          </a:xfrm>
        </p:grpSpPr>
        <p:grpSp>
          <p:nvGrpSpPr>
            <p:cNvPr id="5" name="组合 20">
              <a:extLst>
                <a:ext uri="{FF2B5EF4-FFF2-40B4-BE49-F238E27FC236}">
                  <a16:creationId xmlns:a16="http://schemas.microsoft.com/office/drawing/2014/main" id="{A1385ED1-641C-4FF6-90D5-D3CE2D7A46C2}"/>
                </a:ext>
              </a:extLst>
            </p:cNvPr>
            <p:cNvGrpSpPr/>
            <p:nvPr/>
          </p:nvGrpSpPr>
          <p:grpSpPr>
            <a:xfrm>
              <a:off x="3249264" y="1776444"/>
              <a:ext cx="2994025" cy="314202"/>
              <a:chOff x="2940050" y="2132898"/>
              <a:chExt cx="2994025" cy="314202"/>
            </a:xfrm>
          </p:grpSpPr>
          <p:sp>
            <p:nvSpPr>
              <p:cNvPr id="7" name="圆角矩形 22">
                <a:extLst>
                  <a:ext uri="{FF2B5EF4-FFF2-40B4-BE49-F238E27FC236}">
                    <a16:creationId xmlns:a16="http://schemas.microsoft.com/office/drawing/2014/main" id="{6C2A1B9B-2CDD-4698-A143-F647B6827A9D}"/>
                  </a:ext>
                </a:extLst>
              </p:cNvPr>
              <p:cNvSpPr/>
              <p:nvPr/>
            </p:nvSpPr>
            <p:spPr>
              <a:xfrm>
                <a:off x="2940050" y="2132898"/>
                <a:ext cx="2994025" cy="314202"/>
              </a:xfrm>
              <a:prstGeom prst="roundRect">
                <a:avLst>
                  <a:gd name="adj" fmla="val 5000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圆角矩形 23">
                <a:extLst>
                  <a:ext uri="{FF2B5EF4-FFF2-40B4-BE49-F238E27FC236}">
                    <a16:creationId xmlns:a16="http://schemas.microsoft.com/office/drawing/2014/main" id="{DBB3728E-9135-4E0C-B34C-1155F55B08D3}"/>
                  </a:ext>
                </a:extLst>
              </p:cNvPr>
              <p:cNvSpPr/>
              <p:nvPr/>
            </p:nvSpPr>
            <p:spPr>
              <a:xfrm>
                <a:off x="2940050" y="2132898"/>
                <a:ext cx="2108200" cy="314202"/>
              </a:xfrm>
              <a:prstGeom prst="roundRect">
                <a:avLst>
                  <a:gd name="adj" fmla="val 50000"/>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文本框 4">
              <a:extLst>
                <a:ext uri="{FF2B5EF4-FFF2-40B4-BE49-F238E27FC236}">
                  <a16:creationId xmlns:a16="http://schemas.microsoft.com/office/drawing/2014/main" id="{DCCF5070-E150-4445-B516-1447DD5AB165}"/>
                </a:ext>
              </a:extLst>
            </p:cNvPr>
            <p:cNvSpPr txBox="1"/>
            <p:nvPr/>
          </p:nvSpPr>
          <p:spPr>
            <a:xfrm>
              <a:off x="5335260" y="1751685"/>
              <a:ext cx="673754" cy="340182"/>
            </a:xfrm>
            <a:prstGeom prst="rect">
              <a:avLst/>
            </a:prstGeom>
            <a:noFill/>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46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70%</a:t>
              </a:r>
              <a:endParaRPr kumimoji="0" lang="zh-CN" altLang="en-US" sz="1466" b="0" i="0" u="none" strike="noStrike" kern="0" cap="none" spc="0" normalizeH="0" baseline="-300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9" name="组合 24">
            <a:extLst>
              <a:ext uri="{FF2B5EF4-FFF2-40B4-BE49-F238E27FC236}">
                <a16:creationId xmlns:a16="http://schemas.microsoft.com/office/drawing/2014/main" id="{8F8555CA-AD80-4F7B-AF46-9DD01F786D74}"/>
              </a:ext>
            </a:extLst>
          </p:cNvPr>
          <p:cNvGrpSpPr/>
          <p:nvPr/>
        </p:nvGrpSpPr>
        <p:grpSpPr>
          <a:xfrm>
            <a:off x="3649302" y="2182642"/>
            <a:ext cx="2876234" cy="340093"/>
            <a:chOff x="3249264" y="2162753"/>
            <a:chExt cx="2994025" cy="340182"/>
          </a:xfrm>
        </p:grpSpPr>
        <p:grpSp>
          <p:nvGrpSpPr>
            <p:cNvPr id="10" name="组合 25">
              <a:extLst>
                <a:ext uri="{FF2B5EF4-FFF2-40B4-BE49-F238E27FC236}">
                  <a16:creationId xmlns:a16="http://schemas.microsoft.com/office/drawing/2014/main" id="{CB4AB863-8EB3-4A22-B9D2-9F2C25E8E9B9}"/>
                </a:ext>
              </a:extLst>
            </p:cNvPr>
            <p:cNvGrpSpPr/>
            <p:nvPr/>
          </p:nvGrpSpPr>
          <p:grpSpPr>
            <a:xfrm>
              <a:off x="3249264" y="2178703"/>
              <a:ext cx="2994025" cy="314618"/>
              <a:chOff x="2940050" y="2519659"/>
              <a:chExt cx="2994025" cy="314618"/>
            </a:xfrm>
          </p:grpSpPr>
          <p:sp>
            <p:nvSpPr>
              <p:cNvPr id="12" name="圆角矩形 27">
                <a:extLst>
                  <a:ext uri="{FF2B5EF4-FFF2-40B4-BE49-F238E27FC236}">
                    <a16:creationId xmlns:a16="http://schemas.microsoft.com/office/drawing/2014/main" id="{CB755039-A304-4D77-9F91-2A28F7347616}"/>
                  </a:ext>
                </a:extLst>
              </p:cNvPr>
              <p:cNvSpPr/>
              <p:nvPr/>
            </p:nvSpPr>
            <p:spPr>
              <a:xfrm>
                <a:off x="2940050" y="2520075"/>
                <a:ext cx="2994025" cy="314202"/>
              </a:xfrm>
              <a:prstGeom prst="roundRect">
                <a:avLst>
                  <a:gd name="adj" fmla="val 5000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圆角矩形 28">
                <a:extLst>
                  <a:ext uri="{FF2B5EF4-FFF2-40B4-BE49-F238E27FC236}">
                    <a16:creationId xmlns:a16="http://schemas.microsoft.com/office/drawing/2014/main" id="{5538F259-8E4B-4035-9D50-F4D0A7AB1B96}"/>
                  </a:ext>
                </a:extLst>
              </p:cNvPr>
              <p:cNvSpPr/>
              <p:nvPr/>
            </p:nvSpPr>
            <p:spPr>
              <a:xfrm>
                <a:off x="2940051" y="2519659"/>
                <a:ext cx="889000" cy="314202"/>
              </a:xfrm>
              <a:prstGeom prst="roundRect">
                <a:avLst>
                  <a:gd name="adj" fmla="val 50000"/>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1" name="文本框 9">
              <a:extLst>
                <a:ext uri="{FF2B5EF4-FFF2-40B4-BE49-F238E27FC236}">
                  <a16:creationId xmlns:a16="http://schemas.microsoft.com/office/drawing/2014/main" id="{EA09F5C6-B6D8-4C1E-B73D-0024BF663A19}"/>
                </a:ext>
              </a:extLst>
            </p:cNvPr>
            <p:cNvSpPr txBox="1"/>
            <p:nvPr/>
          </p:nvSpPr>
          <p:spPr>
            <a:xfrm>
              <a:off x="4118870" y="2162753"/>
              <a:ext cx="673754" cy="340182"/>
            </a:xfrm>
            <a:prstGeom prst="rect">
              <a:avLst/>
            </a:prstGeom>
            <a:noFill/>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46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30%</a:t>
              </a:r>
              <a:endParaRPr kumimoji="0" lang="zh-CN" altLang="en-US" sz="1466" b="0" i="0" u="none" strike="noStrike" kern="0" cap="none" spc="0" normalizeH="0" baseline="-300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4" name="组合 39">
            <a:extLst>
              <a:ext uri="{FF2B5EF4-FFF2-40B4-BE49-F238E27FC236}">
                <a16:creationId xmlns:a16="http://schemas.microsoft.com/office/drawing/2014/main" id="{4F322153-57F6-4CEE-BE16-C1E5A08A445D}"/>
              </a:ext>
            </a:extLst>
          </p:cNvPr>
          <p:cNvGrpSpPr/>
          <p:nvPr/>
        </p:nvGrpSpPr>
        <p:grpSpPr>
          <a:xfrm>
            <a:off x="3649301" y="3952369"/>
            <a:ext cx="2893079" cy="352503"/>
            <a:chOff x="3244272" y="3932941"/>
            <a:chExt cx="3011560" cy="352593"/>
          </a:xfrm>
        </p:grpSpPr>
        <p:sp>
          <p:nvSpPr>
            <p:cNvPr id="15" name="圆角矩形 40">
              <a:extLst>
                <a:ext uri="{FF2B5EF4-FFF2-40B4-BE49-F238E27FC236}">
                  <a16:creationId xmlns:a16="http://schemas.microsoft.com/office/drawing/2014/main" id="{51E27BF2-F4E7-4C82-8B49-D69F7FA076CA}"/>
                </a:ext>
              </a:extLst>
            </p:cNvPr>
            <p:cNvSpPr/>
            <p:nvPr/>
          </p:nvSpPr>
          <p:spPr>
            <a:xfrm>
              <a:off x="3261807" y="3971332"/>
              <a:ext cx="2994025" cy="314202"/>
            </a:xfrm>
            <a:prstGeom prst="roundRect">
              <a:avLst>
                <a:gd name="adj" fmla="val 5000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圆角矩形 43">
              <a:extLst>
                <a:ext uri="{FF2B5EF4-FFF2-40B4-BE49-F238E27FC236}">
                  <a16:creationId xmlns:a16="http://schemas.microsoft.com/office/drawing/2014/main" id="{49873731-5C0C-4422-B533-C545A0511A20}"/>
                </a:ext>
              </a:extLst>
            </p:cNvPr>
            <p:cNvSpPr/>
            <p:nvPr/>
          </p:nvSpPr>
          <p:spPr>
            <a:xfrm>
              <a:off x="3244272" y="3971332"/>
              <a:ext cx="1201953" cy="314202"/>
            </a:xfrm>
            <a:prstGeom prst="roundRect">
              <a:avLst>
                <a:gd name="adj" fmla="val 50000"/>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文本框 15">
              <a:extLst>
                <a:ext uri="{FF2B5EF4-FFF2-40B4-BE49-F238E27FC236}">
                  <a16:creationId xmlns:a16="http://schemas.microsoft.com/office/drawing/2014/main" id="{3CEB9D06-F760-466D-940F-E1CE783C71C3}"/>
                </a:ext>
              </a:extLst>
            </p:cNvPr>
            <p:cNvSpPr txBox="1"/>
            <p:nvPr/>
          </p:nvSpPr>
          <p:spPr>
            <a:xfrm>
              <a:off x="4418924" y="3932941"/>
              <a:ext cx="907693" cy="340180"/>
            </a:xfrm>
            <a:prstGeom prst="rect">
              <a:avLst/>
            </a:prstGeom>
            <a:noFill/>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46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40%</a:t>
              </a:r>
              <a:endParaRPr kumimoji="0" lang="zh-CN" altLang="en-US" sz="1466" b="0" i="0" u="none" strike="noStrike" kern="0" cap="none" spc="0" normalizeH="0" baseline="-300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8" name="组合 45">
            <a:extLst>
              <a:ext uri="{FF2B5EF4-FFF2-40B4-BE49-F238E27FC236}">
                <a16:creationId xmlns:a16="http://schemas.microsoft.com/office/drawing/2014/main" id="{0C849E26-8797-4442-8531-7959BA32FEDE}"/>
              </a:ext>
            </a:extLst>
          </p:cNvPr>
          <p:cNvGrpSpPr/>
          <p:nvPr/>
        </p:nvGrpSpPr>
        <p:grpSpPr>
          <a:xfrm>
            <a:off x="3649304" y="4344300"/>
            <a:ext cx="2890180" cy="351796"/>
            <a:chOff x="3244272" y="4324968"/>
            <a:chExt cx="3008542" cy="351885"/>
          </a:xfrm>
        </p:grpSpPr>
        <p:sp>
          <p:nvSpPr>
            <p:cNvPr id="19" name="圆角矩形 46">
              <a:extLst>
                <a:ext uri="{FF2B5EF4-FFF2-40B4-BE49-F238E27FC236}">
                  <a16:creationId xmlns:a16="http://schemas.microsoft.com/office/drawing/2014/main" id="{0CA0BF8D-339B-4BFE-BC79-4012AD0E84FF}"/>
                </a:ext>
              </a:extLst>
            </p:cNvPr>
            <p:cNvSpPr/>
            <p:nvPr/>
          </p:nvSpPr>
          <p:spPr>
            <a:xfrm>
              <a:off x="3258789" y="4362615"/>
              <a:ext cx="2994025" cy="314202"/>
            </a:xfrm>
            <a:prstGeom prst="roundRect">
              <a:avLst>
                <a:gd name="adj" fmla="val 50000"/>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圆角矩形 47">
              <a:extLst>
                <a:ext uri="{FF2B5EF4-FFF2-40B4-BE49-F238E27FC236}">
                  <a16:creationId xmlns:a16="http://schemas.microsoft.com/office/drawing/2014/main" id="{2EDA613D-8246-436B-A4EB-5CC56B873B0F}"/>
                </a:ext>
              </a:extLst>
            </p:cNvPr>
            <p:cNvSpPr/>
            <p:nvPr/>
          </p:nvSpPr>
          <p:spPr>
            <a:xfrm>
              <a:off x="3244272" y="4362651"/>
              <a:ext cx="2108200" cy="314202"/>
            </a:xfrm>
            <a:prstGeom prst="roundRect">
              <a:avLst>
                <a:gd name="adj" fmla="val 50000"/>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19">
              <a:extLst>
                <a:ext uri="{FF2B5EF4-FFF2-40B4-BE49-F238E27FC236}">
                  <a16:creationId xmlns:a16="http://schemas.microsoft.com/office/drawing/2014/main" id="{A1AB68BB-C2AE-45CB-8E9E-C15BB4D145DC}"/>
                </a:ext>
              </a:extLst>
            </p:cNvPr>
            <p:cNvSpPr txBox="1"/>
            <p:nvPr/>
          </p:nvSpPr>
          <p:spPr>
            <a:xfrm>
              <a:off x="5326614" y="4324968"/>
              <a:ext cx="673754" cy="340179"/>
            </a:xfrm>
            <a:prstGeom prst="rect">
              <a:avLst/>
            </a:prstGeom>
            <a:noFill/>
          </p:spPr>
          <p:txBody>
            <a:bodyPr wrap="square" rtlCol="0">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466"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60%</a:t>
              </a:r>
              <a:endParaRPr kumimoji="0" lang="zh-CN" altLang="en-US" sz="1466" b="0" i="0" u="none" strike="noStrike" kern="0" cap="none" spc="0" normalizeH="0" baseline="-300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2" name="组合 49">
            <a:extLst>
              <a:ext uri="{FF2B5EF4-FFF2-40B4-BE49-F238E27FC236}">
                <a16:creationId xmlns:a16="http://schemas.microsoft.com/office/drawing/2014/main" id="{27B90CCF-5283-4DC7-BC19-EFBDED6A2CF2}"/>
              </a:ext>
            </a:extLst>
          </p:cNvPr>
          <p:cNvGrpSpPr/>
          <p:nvPr/>
        </p:nvGrpSpPr>
        <p:grpSpPr>
          <a:xfrm>
            <a:off x="1690077" y="1467753"/>
            <a:ext cx="2157228" cy="2195428"/>
            <a:chOff x="471707" y="1675770"/>
            <a:chExt cx="2158455" cy="2196000"/>
          </a:xfrm>
          <a:solidFill>
            <a:srgbClr val="00A3B7"/>
          </a:solidFill>
        </p:grpSpPr>
        <p:grpSp>
          <p:nvGrpSpPr>
            <p:cNvPr id="23" name="组合 50">
              <a:extLst>
                <a:ext uri="{FF2B5EF4-FFF2-40B4-BE49-F238E27FC236}">
                  <a16:creationId xmlns:a16="http://schemas.microsoft.com/office/drawing/2014/main" id="{5C171F03-624C-444E-B512-7E43A013D940}"/>
                </a:ext>
              </a:extLst>
            </p:cNvPr>
            <p:cNvGrpSpPr>
              <a:grpSpLocks noChangeAspect="1"/>
            </p:cNvGrpSpPr>
            <p:nvPr/>
          </p:nvGrpSpPr>
          <p:grpSpPr>
            <a:xfrm>
              <a:off x="471707" y="1675770"/>
              <a:ext cx="2158455" cy="2196000"/>
              <a:chOff x="5397500" y="5734050"/>
              <a:chExt cx="365125" cy="371476"/>
            </a:xfrm>
            <a:grpFill/>
          </p:grpSpPr>
          <p:sp>
            <p:nvSpPr>
              <p:cNvPr id="27" name="Freeform 288">
                <a:extLst>
                  <a:ext uri="{FF2B5EF4-FFF2-40B4-BE49-F238E27FC236}">
                    <a16:creationId xmlns:a16="http://schemas.microsoft.com/office/drawing/2014/main" id="{3D273013-9A67-4963-9936-3E24621C3B29}"/>
                  </a:ext>
                </a:extLst>
              </p:cNvPr>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8" name="Freeform 289">
                <a:extLst>
                  <a:ext uri="{FF2B5EF4-FFF2-40B4-BE49-F238E27FC236}">
                    <a16:creationId xmlns:a16="http://schemas.microsoft.com/office/drawing/2014/main" id="{6B5A2AE6-5A5A-49FC-98C7-9F5182497DB2}"/>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9" name="Freeform 291">
                <a:extLst>
                  <a:ext uri="{FF2B5EF4-FFF2-40B4-BE49-F238E27FC236}">
                    <a16:creationId xmlns:a16="http://schemas.microsoft.com/office/drawing/2014/main" id="{B6DF1D70-75C6-4EAC-9B72-BAA84564DEF6}"/>
                  </a:ext>
                </a:extLst>
              </p:cNvPr>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24" name="组合 51">
              <a:extLst>
                <a:ext uri="{FF2B5EF4-FFF2-40B4-BE49-F238E27FC236}">
                  <a16:creationId xmlns:a16="http://schemas.microsoft.com/office/drawing/2014/main" id="{0A93C474-0FE6-4DD9-BFF3-8B3B4B0BBC21}"/>
                </a:ext>
              </a:extLst>
            </p:cNvPr>
            <p:cNvGrpSpPr>
              <a:grpSpLocks noChangeAspect="1"/>
            </p:cNvGrpSpPr>
            <p:nvPr/>
          </p:nvGrpSpPr>
          <p:grpSpPr>
            <a:xfrm>
              <a:off x="1735995" y="2108076"/>
              <a:ext cx="462003" cy="468000"/>
              <a:chOff x="2665061" y="4979202"/>
              <a:chExt cx="284308" cy="288000"/>
            </a:xfrm>
            <a:grpFill/>
          </p:grpSpPr>
          <p:sp>
            <p:nvSpPr>
              <p:cNvPr id="25" name="Freeform 932">
                <a:extLst>
                  <a:ext uri="{FF2B5EF4-FFF2-40B4-BE49-F238E27FC236}">
                    <a16:creationId xmlns:a16="http://schemas.microsoft.com/office/drawing/2014/main" id="{76B1532E-A7E8-4DF4-A338-1DC874D68CAC}"/>
                  </a:ext>
                </a:extLst>
              </p:cNvPr>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6" name="Freeform 933">
                <a:extLst>
                  <a:ext uri="{FF2B5EF4-FFF2-40B4-BE49-F238E27FC236}">
                    <a16:creationId xmlns:a16="http://schemas.microsoft.com/office/drawing/2014/main" id="{57EC292D-C820-464B-89DC-9AD117789D82}"/>
                  </a:ext>
                </a:extLst>
              </p:cNvPr>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0" name="组合 57">
            <a:extLst>
              <a:ext uri="{FF2B5EF4-FFF2-40B4-BE49-F238E27FC236}">
                <a16:creationId xmlns:a16="http://schemas.microsoft.com/office/drawing/2014/main" id="{13F9B359-1F9B-4463-8987-716091071A80}"/>
              </a:ext>
            </a:extLst>
          </p:cNvPr>
          <p:cNvGrpSpPr/>
          <p:nvPr/>
        </p:nvGrpSpPr>
        <p:grpSpPr>
          <a:xfrm>
            <a:off x="1700146" y="3681208"/>
            <a:ext cx="2157228" cy="2195428"/>
            <a:chOff x="478903" y="4355475"/>
            <a:chExt cx="2158455" cy="2196000"/>
          </a:xfrm>
          <a:solidFill>
            <a:schemeClr val="bg1">
              <a:lumMod val="65000"/>
            </a:schemeClr>
          </a:solidFill>
        </p:grpSpPr>
        <p:grpSp>
          <p:nvGrpSpPr>
            <p:cNvPr id="31" name="组合 58">
              <a:extLst>
                <a:ext uri="{FF2B5EF4-FFF2-40B4-BE49-F238E27FC236}">
                  <a16:creationId xmlns:a16="http://schemas.microsoft.com/office/drawing/2014/main" id="{A4EA03FD-2107-4BEC-9F88-C5BA3AE0AA45}"/>
                </a:ext>
              </a:extLst>
            </p:cNvPr>
            <p:cNvGrpSpPr>
              <a:grpSpLocks noChangeAspect="1"/>
            </p:cNvGrpSpPr>
            <p:nvPr/>
          </p:nvGrpSpPr>
          <p:grpSpPr>
            <a:xfrm>
              <a:off x="1795203" y="4733013"/>
              <a:ext cx="366333" cy="576000"/>
              <a:chOff x="2257888" y="5547128"/>
              <a:chExt cx="137373" cy="216000"/>
            </a:xfrm>
            <a:grpFill/>
          </p:grpSpPr>
          <p:sp>
            <p:nvSpPr>
              <p:cNvPr id="36" name="Freeform 69">
                <a:extLst>
                  <a:ext uri="{FF2B5EF4-FFF2-40B4-BE49-F238E27FC236}">
                    <a16:creationId xmlns:a16="http://schemas.microsoft.com/office/drawing/2014/main" id="{1B28BF49-AB71-485E-8986-4FEE57287453}"/>
                  </a:ext>
                </a:extLst>
              </p:cNvPr>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50" tIns="60925" rIns="121850" bIns="6092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7" name="Freeform 70">
                <a:extLst>
                  <a:ext uri="{FF2B5EF4-FFF2-40B4-BE49-F238E27FC236}">
                    <a16:creationId xmlns:a16="http://schemas.microsoft.com/office/drawing/2014/main" id="{15C97851-C055-4823-87A6-F259EBE9CEB2}"/>
                  </a:ext>
                </a:extLst>
              </p:cNvPr>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50" tIns="60925" rIns="121850" bIns="6092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2" name="组合 59">
              <a:extLst>
                <a:ext uri="{FF2B5EF4-FFF2-40B4-BE49-F238E27FC236}">
                  <a16:creationId xmlns:a16="http://schemas.microsoft.com/office/drawing/2014/main" id="{0964DB7F-1970-4A4D-A096-2224D1F5F697}"/>
                </a:ext>
              </a:extLst>
            </p:cNvPr>
            <p:cNvGrpSpPr>
              <a:grpSpLocks noChangeAspect="1"/>
            </p:cNvGrpSpPr>
            <p:nvPr/>
          </p:nvGrpSpPr>
          <p:grpSpPr>
            <a:xfrm>
              <a:off x="478903" y="4355475"/>
              <a:ext cx="2158455" cy="2196000"/>
              <a:chOff x="5397500" y="5734050"/>
              <a:chExt cx="365125" cy="371476"/>
            </a:xfrm>
            <a:grpFill/>
          </p:grpSpPr>
          <p:sp>
            <p:nvSpPr>
              <p:cNvPr id="33" name="Freeform 288">
                <a:extLst>
                  <a:ext uri="{FF2B5EF4-FFF2-40B4-BE49-F238E27FC236}">
                    <a16:creationId xmlns:a16="http://schemas.microsoft.com/office/drawing/2014/main" id="{0A82E16F-7187-46A1-AAE6-E9F6B05B3E89}"/>
                  </a:ext>
                </a:extLst>
              </p:cNvPr>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50" tIns="60925" rIns="121850" bIns="6092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4" name="Freeform 289">
                <a:extLst>
                  <a:ext uri="{FF2B5EF4-FFF2-40B4-BE49-F238E27FC236}">
                    <a16:creationId xmlns:a16="http://schemas.microsoft.com/office/drawing/2014/main" id="{365C87D2-3697-40EA-B4D2-DDD3339E3694}"/>
                  </a:ext>
                </a:extLst>
              </p:cNvPr>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50" tIns="60925" rIns="121850" bIns="6092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5" name="Freeform 291">
                <a:extLst>
                  <a:ext uri="{FF2B5EF4-FFF2-40B4-BE49-F238E27FC236}">
                    <a16:creationId xmlns:a16="http://schemas.microsoft.com/office/drawing/2014/main" id="{AB5FE7F8-945C-4569-9159-B91E6E76EB21}"/>
                  </a:ext>
                </a:extLst>
              </p:cNvPr>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50" tIns="60925" rIns="121850" bIns="60925"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86"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sp>
        <p:nvSpPr>
          <p:cNvPr id="38" name="矩形 37">
            <a:extLst>
              <a:ext uri="{FF2B5EF4-FFF2-40B4-BE49-F238E27FC236}">
                <a16:creationId xmlns:a16="http://schemas.microsoft.com/office/drawing/2014/main" id="{1E40FF35-7CDD-45F8-9A80-F5C2E9D3C478}"/>
              </a:ext>
            </a:extLst>
          </p:cNvPr>
          <p:cNvSpPr/>
          <p:nvPr/>
        </p:nvSpPr>
        <p:spPr>
          <a:xfrm>
            <a:off x="3747073" y="1410915"/>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添加标题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39" name="矩形 47">
            <a:extLst>
              <a:ext uri="{FF2B5EF4-FFF2-40B4-BE49-F238E27FC236}">
                <a16:creationId xmlns:a16="http://schemas.microsoft.com/office/drawing/2014/main" id="{FF69BA21-02FE-4BAB-9856-8B308FF03E7E}"/>
              </a:ext>
            </a:extLst>
          </p:cNvPr>
          <p:cNvSpPr>
            <a:spLocks noChangeArrowheads="1"/>
          </p:cNvSpPr>
          <p:nvPr/>
        </p:nvSpPr>
        <p:spPr bwMode="auto">
          <a:xfrm>
            <a:off x="3731318" y="2551878"/>
            <a:ext cx="2811063"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40" name="矩形 39">
            <a:extLst>
              <a:ext uri="{FF2B5EF4-FFF2-40B4-BE49-F238E27FC236}">
                <a16:creationId xmlns:a16="http://schemas.microsoft.com/office/drawing/2014/main" id="{34943772-040D-4C20-A0D8-0ED6591AD822}"/>
              </a:ext>
            </a:extLst>
          </p:cNvPr>
          <p:cNvSpPr/>
          <p:nvPr/>
        </p:nvSpPr>
        <p:spPr>
          <a:xfrm>
            <a:off x="3747073" y="3574921"/>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添加标题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41" name="矩形 47">
            <a:extLst>
              <a:ext uri="{FF2B5EF4-FFF2-40B4-BE49-F238E27FC236}">
                <a16:creationId xmlns:a16="http://schemas.microsoft.com/office/drawing/2014/main" id="{E56F32C4-8DF7-493B-A6A4-25FCDBCCA576}"/>
              </a:ext>
            </a:extLst>
          </p:cNvPr>
          <p:cNvSpPr>
            <a:spLocks noChangeArrowheads="1"/>
          </p:cNvSpPr>
          <p:nvPr/>
        </p:nvSpPr>
        <p:spPr bwMode="auto">
          <a:xfrm>
            <a:off x="3731318" y="4740927"/>
            <a:ext cx="2811063"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p>
        </p:txBody>
      </p:sp>
      <p:sp>
        <p:nvSpPr>
          <p:cNvPr id="42" name="矩形 41">
            <a:extLst>
              <a:ext uri="{FF2B5EF4-FFF2-40B4-BE49-F238E27FC236}">
                <a16:creationId xmlns:a16="http://schemas.microsoft.com/office/drawing/2014/main" id="{595C41D2-239F-44D1-ADB7-69BD501B73CA}"/>
              </a:ext>
            </a:extLst>
          </p:cNvPr>
          <p:cNvSpPr/>
          <p:nvPr/>
        </p:nvSpPr>
        <p:spPr>
          <a:xfrm>
            <a:off x="7087605" y="1390137"/>
            <a:ext cx="215901" cy="215968"/>
          </a:xfrm>
          <a:prstGeom prst="rect">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4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3" name="矩形 42">
            <a:extLst>
              <a:ext uri="{FF2B5EF4-FFF2-40B4-BE49-F238E27FC236}">
                <a16:creationId xmlns:a16="http://schemas.microsoft.com/office/drawing/2014/main" id="{E0A4B8B6-8478-4BF3-BB36-466187126FD7}"/>
              </a:ext>
            </a:extLst>
          </p:cNvPr>
          <p:cNvSpPr/>
          <p:nvPr/>
        </p:nvSpPr>
        <p:spPr>
          <a:xfrm>
            <a:off x="7463375" y="1298122"/>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输入标题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44" name="矩形 47">
            <a:extLst>
              <a:ext uri="{FF2B5EF4-FFF2-40B4-BE49-F238E27FC236}">
                <a16:creationId xmlns:a16="http://schemas.microsoft.com/office/drawing/2014/main" id="{5475031C-E903-495E-B9DB-E955942683DC}"/>
              </a:ext>
            </a:extLst>
          </p:cNvPr>
          <p:cNvSpPr>
            <a:spLocks noChangeArrowheads="1"/>
          </p:cNvSpPr>
          <p:nvPr/>
        </p:nvSpPr>
        <p:spPr bwMode="auto">
          <a:xfrm>
            <a:off x="7463376" y="1662974"/>
            <a:ext cx="3454418"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cxnSp>
        <p:nvCxnSpPr>
          <p:cNvPr id="45" name="直接连接符 44">
            <a:extLst>
              <a:ext uri="{FF2B5EF4-FFF2-40B4-BE49-F238E27FC236}">
                <a16:creationId xmlns:a16="http://schemas.microsoft.com/office/drawing/2014/main" id="{1057B95E-BAA7-4497-AA33-04D19F6A0941}"/>
              </a:ext>
            </a:extLst>
          </p:cNvPr>
          <p:cNvCxnSpPr/>
          <p:nvPr/>
        </p:nvCxnSpPr>
        <p:spPr>
          <a:xfrm>
            <a:off x="7195555" y="1606104"/>
            <a:ext cx="0" cy="987826"/>
          </a:xfrm>
          <a:prstGeom prst="line">
            <a:avLst/>
          </a:prstGeom>
          <a:noFill/>
          <a:ln w="6350" cap="flat" cmpd="sng" algn="ctr">
            <a:solidFill>
              <a:schemeClr val="bg1">
                <a:lumMod val="65000"/>
              </a:schemeClr>
            </a:solidFill>
            <a:prstDash val="solid"/>
            <a:miter lim="800000"/>
          </a:ln>
          <a:effectLst/>
        </p:spPr>
      </p:cxnSp>
      <p:sp>
        <p:nvSpPr>
          <p:cNvPr id="46" name="矩形 45">
            <a:extLst>
              <a:ext uri="{FF2B5EF4-FFF2-40B4-BE49-F238E27FC236}">
                <a16:creationId xmlns:a16="http://schemas.microsoft.com/office/drawing/2014/main" id="{21556F12-3BC7-4B14-83BC-CF34D0270103}"/>
              </a:ext>
            </a:extLst>
          </p:cNvPr>
          <p:cNvSpPr/>
          <p:nvPr/>
        </p:nvSpPr>
        <p:spPr>
          <a:xfrm>
            <a:off x="7087605" y="2593930"/>
            <a:ext cx="215901" cy="215968"/>
          </a:xfrm>
          <a:prstGeom prst="rect">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4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7" name="矩形 46">
            <a:extLst>
              <a:ext uri="{FF2B5EF4-FFF2-40B4-BE49-F238E27FC236}">
                <a16:creationId xmlns:a16="http://schemas.microsoft.com/office/drawing/2014/main" id="{866DB718-CA15-4F1F-91B6-9ACF9FB15435}"/>
              </a:ext>
            </a:extLst>
          </p:cNvPr>
          <p:cNvSpPr/>
          <p:nvPr/>
        </p:nvSpPr>
        <p:spPr>
          <a:xfrm>
            <a:off x="7463375" y="2483719"/>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输入标题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DDCAB6D8-08CF-41F3-AC07-7664731F98C9}"/>
              </a:ext>
            </a:extLst>
          </p:cNvPr>
          <p:cNvSpPr>
            <a:spLocks noChangeArrowheads="1"/>
          </p:cNvSpPr>
          <p:nvPr/>
        </p:nvSpPr>
        <p:spPr bwMode="auto">
          <a:xfrm>
            <a:off x="7463376" y="2848570"/>
            <a:ext cx="3454418"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cxnSp>
        <p:nvCxnSpPr>
          <p:cNvPr id="49" name="直接连接符 48">
            <a:extLst>
              <a:ext uri="{FF2B5EF4-FFF2-40B4-BE49-F238E27FC236}">
                <a16:creationId xmlns:a16="http://schemas.microsoft.com/office/drawing/2014/main" id="{540C14A5-ABCC-4A3C-B8A6-C476D46EDB1F}"/>
              </a:ext>
            </a:extLst>
          </p:cNvPr>
          <p:cNvCxnSpPr/>
          <p:nvPr/>
        </p:nvCxnSpPr>
        <p:spPr>
          <a:xfrm>
            <a:off x="7195555" y="2809898"/>
            <a:ext cx="0" cy="987826"/>
          </a:xfrm>
          <a:prstGeom prst="line">
            <a:avLst/>
          </a:prstGeom>
          <a:noFill/>
          <a:ln w="6350" cap="flat" cmpd="sng" algn="ctr">
            <a:solidFill>
              <a:schemeClr val="bg1">
                <a:lumMod val="65000"/>
              </a:schemeClr>
            </a:solidFill>
            <a:prstDash val="solid"/>
            <a:miter lim="800000"/>
          </a:ln>
          <a:effectLst/>
        </p:spPr>
      </p:cxnSp>
      <p:sp>
        <p:nvSpPr>
          <p:cNvPr id="50" name="矩形 49">
            <a:extLst>
              <a:ext uri="{FF2B5EF4-FFF2-40B4-BE49-F238E27FC236}">
                <a16:creationId xmlns:a16="http://schemas.microsoft.com/office/drawing/2014/main" id="{8F879211-57FE-4E00-8D49-43843E499A35}"/>
              </a:ext>
            </a:extLst>
          </p:cNvPr>
          <p:cNvSpPr/>
          <p:nvPr/>
        </p:nvSpPr>
        <p:spPr>
          <a:xfrm>
            <a:off x="7087605" y="3797721"/>
            <a:ext cx="215901" cy="215968"/>
          </a:xfrm>
          <a:prstGeom prst="rect">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4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1" name="矩形 50">
            <a:extLst>
              <a:ext uri="{FF2B5EF4-FFF2-40B4-BE49-F238E27FC236}">
                <a16:creationId xmlns:a16="http://schemas.microsoft.com/office/drawing/2014/main" id="{02BFC7B6-4251-412B-ADE1-C4EA41BC5A22}"/>
              </a:ext>
            </a:extLst>
          </p:cNvPr>
          <p:cNvSpPr/>
          <p:nvPr/>
        </p:nvSpPr>
        <p:spPr>
          <a:xfrm>
            <a:off x="7463375" y="3707536"/>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输入标题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DC438311-8E72-4226-A8A7-B72DFDB9BE38}"/>
              </a:ext>
            </a:extLst>
          </p:cNvPr>
          <p:cNvSpPr>
            <a:spLocks noChangeArrowheads="1"/>
          </p:cNvSpPr>
          <p:nvPr/>
        </p:nvSpPr>
        <p:spPr bwMode="auto">
          <a:xfrm>
            <a:off x="7463376" y="4072387"/>
            <a:ext cx="3454418"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cxnSp>
        <p:nvCxnSpPr>
          <p:cNvPr id="53" name="直接连接符 52">
            <a:extLst>
              <a:ext uri="{FF2B5EF4-FFF2-40B4-BE49-F238E27FC236}">
                <a16:creationId xmlns:a16="http://schemas.microsoft.com/office/drawing/2014/main" id="{45AAD6EF-37B1-4B34-A7F1-E9892685FCB7}"/>
              </a:ext>
            </a:extLst>
          </p:cNvPr>
          <p:cNvCxnSpPr/>
          <p:nvPr/>
        </p:nvCxnSpPr>
        <p:spPr>
          <a:xfrm>
            <a:off x="7195555" y="3981749"/>
            <a:ext cx="0" cy="987826"/>
          </a:xfrm>
          <a:prstGeom prst="line">
            <a:avLst/>
          </a:prstGeom>
          <a:noFill/>
          <a:ln w="6350" cap="flat" cmpd="sng" algn="ctr">
            <a:solidFill>
              <a:schemeClr val="bg1">
                <a:lumMod val="65000"/>
              </a:schemeClr>
            </a:solidFill>
            <a:prstDash val="solid"/>
            <a:miter lim="800000"/>
          </a:ln>
          <a:effectLst/>
        </p:spPr>
      </p:cxnSp>
      <p:sp>
        <p:nvSpPr>
          <p:cNvPr id="54" name="矩形 53">
            <a:extLst>
              <a:ext uri="{FF2B5EF4-FFF2-40B4-BE49-F238E27FC236}">
                <a16:creationId xmlns:a16="http://schemas.microsoft.com/office/drawing/2014/main" id="{4F8C9EE2-E270-4D44-A036-EE60E012761E}"/>
              </a:ext>
            </a:extLst>
          </p:cNvPr>
          <p:cNvSpPr/>
          <p:nvPr/>
        </p:nvSpPr>
        <p:spPr>
          <a:xfrm>
            <a:off x="7087605" y="4908150"/>
            <a:ext cx="215901" cy="215968"/>
          </a:xfrm>
          <a:prstGeom prst="rect">
            <a:avLst/>
          </a:prstGeom>
          <a:solidFill>
            <a:schemeClr val="bg1">
              <a:lumMod val="65000"/>
            </a:schemeClr>
          </a:solidFill>
          <a:ln w="1270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46"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5" name="矩形 54">
            <a:extLst>
              <a:ext uri="{FF2B5EF4-FFF2-40B4-BE49-F238E27FC236}">
                <a16:creationId xmlns:a16="http://schemas.microsoft.com/office/drawing/2014/main" id="{1E1410E7-9E40-48EE-B9CC-FD8219B10CF0}"/>
              </a:ext>
            </a:extLst>
          </p:cNvPr>
          <p:cNvSpPr/>
          <p:nvPr/>
        </p:nvSpPr>
        <p:spPr>
          <a:xfrm>
            <a:off x="7463375" y="4787375"/>
            <a:ext cx="1005278" cy="338365"/>
          </a:xfrm>
          <a:prstGeom prst="rect">
            <a:avLst/>
          </a:prstGeom>
        </p:spPr>
        <p:txBody>
          <a:bodyPr wrap="none" lIns="91378" tIns="45690" rIns="91378" bIns="4569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输入标题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1C7CE375-6438-4A83-9F6E-A2AEE3238737}"/>
              </a:ext>
            </a:extLst>
          </p:cNvPr>
          <p:cNvSpPr>
            <a:spLocks noChangeArrowheads="1"/>
          </p:cNvSpPr>
          <p:nvPr/>
        </p:nvSpPr>
        <p:spPr bwMode="auto">
          <a:xfrm>
            <a:off x="7463376" y="5152226"/>
            <a:ext cx="3454418" cy="53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78" tIns="45690" rIns="91378" bIns="4569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a:t>
            </a:r>
          </a:p>
        </p:txBody>
      </p:sp>
    </p:spTree>
    <p:extLst>
      <p:ext uri="{BB962C8B-B14F-4D97-AF65-F5344CB8AC3E}">
        <p14:creationId xmlns:p14="http://schemas.microsoft.com/office/powerpoint/2010/main" val="116094522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350" fill="hold"/>
                                        <p:tgtEl>
                                          <p:spTgt spid="22"/>
                                        </p:tgtEl>
                                        <p:attrNameLst>
                                          <p:attrName>ppt_w</p:attrName>
                                        </p:attrNameLst>
                                      </p:cBhvr>
                                      <p:tavLst>
                                        <p:tav tm="0">
                                          <p:val>
                                            <p:fltVal val="0"/>
                                          </p:val>
                                        </p:tav>
                                        <p:tav tm="100000">
                                          <p:val>
                                            <p:strVal val="#ppt_w"/>
                                          </p:val>
                                        </p:tav>
                                      </p:tavLst>
                                    </p:anim>
                                    <p:anim calcmode="lin" valueType="num">
                                      <p:cBhvr>
                                        <p:cTn id="8" dur="350" fill="hold"/>
                                        <p:tgtEl>
                                          <p:spTgt spid="22"/>
                                        </p:tgtEl>
                                        <p:attrNameLst>
                                          <p:attrName>ppt_h</p:attrName>
                                        </p:attrNameLst>
                                      </p:cBhvr>
                                      <p:tavLst>
                                        <p:tav tm="0">
                                          <p:val>
                                            <p:fltVal val="0"/>
                                          </p:val>
                                        </p:tav>
                                        <p:tav tm="100000">
                                          <p:val>
                                            <p:strVal val="#ppt_h"/>
                                          </p:val>
                                        </p:tav>
                                      </p:tavLst>
                                    </p:anim>
                                    <p:animEffect transition="in" filter="fade">
                                      <p:cBhvr>
                                        <p:cTn id="9" dur="350"/>
                                        <p:tgtEl>
                                          <p:spTgt spid="22"/>
                                        </p:tgtEl>
                                      </p:cBhvr>
                                    </p:animEffect>
                                  </p:childTnLst>
                                </p:cTn>
                              </p:par>
                              <p:par>
                                <p:cTn id="10" presetID="22" presetClass="entr" presetSubtype="8"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1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4" fill="hold" grpId="0" nodeType="withEffect">
                                  <p:stCondLst>
                                    <p:cond delay="275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par>
                                <p:cTn id="19" presetID="22" presetClass="entr" presetSubtype="1" fill="hold" grpId="0" nodeType="withEffect">
                                  <p:stCondLst>
                                    <p:cond delay="275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par>
                                <p:cTn id="22" presetID="53" presetClass="entr" presetSubtype="16" fill="hold" nodeType="withEffect">
                                  <p:stCondLst>
                                    <p:cond delay="3500"/>
                                  </p:stCondLst>
                                  <p:childTnLst>
                                    <p:set>
                                      <p:cBhvr>
                                        <p:cTn id="23" dur="1" fill="hold">
                                          <p:stCondLst>
                                            <p:cond delay="0"/>
                                          </p:stCondLst>
                                        </p:cTn>
                                        <p:tgtEl>
                                          <p:spTgt spid="30"/>
                                        </p:tgtEl>
                                        <p:attrNameLst>
                                          <p:attrName>style.visibility</p:attrName>
                                        </p:attrNameLst>
                                      </p:cBhvr>
                                      <p:to>
                                        <p:strVal val="visible"/>
                                      </p:to>
                                    </p:set>
                                    <p:anim calcmode="lin" valueType="num">
                                      <p:cBhvr>
                                        <p:cTn id="24" dur="350" fill="hold"/>
                                        <p:tgtEl>
                                          <p:spTgt spid="30"/>
                                        </p:tgtEl>
                                        <p:attrNameLst>
                                          <p:attrName>ppt_w</p:attrName>
                                        </p:attrNameLst>
                                      </p:cBhvr>
                                      <p:tavLst>
                                        <p:tav tm="0">
                                          <p:val>
                                            <p:fltVal val="0"/>
                                          </p:val>
                                        </p:tav>
                                        <p:tav tm="100000">
                                          <p:val>
                                            <p:strVal val="#ppt_w"/>
                                          </p:val>
                                        </p:tav>
                                      </p:tavLst>
                                    </p:anim>
                                    <p:anim calcmode="lin" valueType="num">
                                      <p:cBhvr>
                                        <p:cTn id="25" dur="350" fill="hold"/>
                                        <p:tgtEl>
                                          <p:spTgt spid="30"/>
                                        </p:tgtEl>
                                        <p:attrNameLst>
                                          <p:attrName>ppt_h</p:attrName>
                                        </p:attrNameLst>
                                      </p:cBhvr>
                                      <p:tavLst>
                                        <p:tav tm="0">
                                          <p:val>
                                            <p:fltVal val="0"/>
                                          </p:val>
                                        </p:tav>
                                        <p:tav tm="100000">
                                          <p:val>
                                            <p:strVal val="#ppt_h"/>
                                          </p:val>
                                        </p:tav>
                                      </p:tavLst>
                                    </p:anim>
                                    <p:animEffect transition="in" filter="fade">
                                      <p:cBhvr>
                                        <p:cTn id="26" dur="350"/>
                                        <p:tgtEl>
                                          <p:spTgt spid="30"/>
                                        </p:tgtEl>
                                      </p:cBhvr>
                                    </p:animEffect>
                                  </p:childTnLst>
                                </p:cTn>
                              </p:par>
                              <p:par>
                                <p:cTn id="27" presetID="22" presetClass="entr" presetSubtype="8" fill="hold" nodeType="withEffect">
                                  <p:stCondLst>
                                    <p:cond delay="420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nodeType="withEffect">
                                  <p:stCondLst>
                                    <p:cond delay="510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22" presetClass="entr" presetSubtype="4" fill="hold" grpId="0" nodeType="withEffect">
                                  <p:stCondLst>
                                    <p:cond delay="600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par>
                                <p:cTn id="36" presetID="22" presetClass="entr" presetSubtype="1" fill="hold" grpId="0" nodeType="withEffect">
                                  <p:stCondLst>
                                    <p:cond delay="6000"/>
                                  </p:stCondLst>
                                  <p:childTnLst>
                                    <p:set>
                                      <p:cBhvr>
                                        <p:cTn id="37" dur="1" fill="hold">
                                          <p:stCondLst>
                                            <p:cond delay="0"/>
                                          </p:stCondLst>
                                        </p:cTn>
                                        <p:tgtEl>
                                          <p:spTgt spid="41"/>
                                        </p:tgtEl>
                                        <p:attrNameLst>
                                          <p:attrName>style.visibility</p:attrName>
                                        </p:attrNameLst>
                                      </p:cBhvr>
                                      <p:to>
                                        <p:strVal val="visible"/>
                                      </p:to>
                                    </p:set>
                                    <p:animEffect transition="in" filter="wipe(up)">
                                      <p:cBhvr>
                                        <p:cTn id="38" dur="500"/>
                                        <p:tgtEl>
                                          <p:spTgt spid="41"/>
                                        </p:tgtEl>
                                      </p:cBhvr>
                                    </p:animEffect>
                                  </p:childTnLst>
                                </p:cTn>
                              </p:par>
                            </p:childTnLst>
                          </p:cTn>
                        </p:par>
                        <p:par>
                          <p:cTn id="39" fill="hold">
                            <p:stCondLst>
                              <p:cond delay="6500"/>
                            </p:stCondLst>
                            <p:childTnLst>
                              <p:par>
                                <p:cTn id="40" presetID="2" presetClass="entr" presetSubtype="1"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ppt_x"/>
                                          </p:val>
                                        </p:tav>
                                        <p:tav tm="100000">
                                          <p:val>
                                            <p:strVal val="#ppt_x"/>
                                          </p:val>
                                        </p:tav>
                                      </p:tavLst>
                                    </p:anim>
                                    <p:anim calcmode="lin" valueType="num">
                                      <p:cBhvr additive="base">
                                        <p:cTn id="43" dur="500" fill="hold"/>
                                        <p:tgtEl>
                                          <p:spTgt spid="42"/>
                                        </p:tgtEl>
                                        <p:attrNameLst>
                                          <p:attrName>ppt_y</p:attrName>
                                        </p:attrNameLst>
                                      </p:cBhvr>
                                      <p:tavLst>
                                        <p:tav tm="0">
                                          <p:val>
                                            <p:strVal val="0-#ppt_h/2"/>
                                          </p:val>
                                        </p:tav>
                                        <p:tav tm="100000">
                                          <p:val>
                                            <p:strVal val="#ppt_y"/>
                                          </p:val>
                                        </p:tav>
                                      </p:tavLst>
                                    </p:anim>
                                  </p:childTnLst>
                                </p:cTn>
                              </p:par>
                            </p:childTnLst>
                          </p:cTn>
                        </p:par>
                        <p:par>
                          <p:cTn id="44" fill="hold">
                            <p:stCondLst>
                              <p:cond delay="7000"/>
                            </p:stCondLst>
                            <p:childTnLst>
                              <p:par>
                                <p:cTn id="45" presetID="22" presetClass="entr" presetSubtype="8"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400"/>
                                        <p:tgtEl>
                                          <p:spTgt spid="43"/>
                                        </p:tgtEl>
                                      </p:cBhvr>
                                    </p:animEffect>
                                  </p:childTnLst>
                                </p:cTn>
                              </p:par>
                            </p:childTnLst>
                          </p:cTn>
                        </p:par>
                        <p:par>
                          <p:cTn id="48" fill="hold">
                            <p:stCondLst>
                              <p:cond delay="74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400"/>
                                        <p:tgtEl>
                                          <p:spTgt spid="44"/>
                                        </p:tgtEl>
                                      </p:cBhvr>
                                    </p:animEffect>
                                  </p:childTnLst>
                                </p:cTn>
                              </p:par>
                            </p:childTnLst>
                          </p:cTn>
                        </p:par>
                        <p:par>
                          <p:cTn id="52" fill="hold">
                            <p:stCondLst>
                              <p:cond delay="7800"/>
                            </p:stCondLst>
                            <p:childTnLst>
                              <p:par>
                                <p:cTn id="53" presetID="22" presetClass="entr" presetSubtype="1"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par>
                          <p:cTn id="56" fill="hold">
                            <p:stCondLst>
                              <p:cond delay="8300"/>
                            </p:stCondLst>
                            <p:childTnLst>
                              <p:par>
                                <p:cTn id="57" presetID="2" presetClass="entr" presetSubtype="1"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0-#ppt_h/2"/>
                                          </p:val>
                                        </p:tav>
                                        <p:tav tm="100000">
                                          <p:val>
                                            <p:strVal val="#ppt_y"/>
                                          </p:val>
                                        </p:tav>
                                      </p:tavLst>
                                    </p:anim>
                                  </p:childTnLst>
                                </p:cTn>
                              </p:par>
                            </p:childTnLst>
                          </p:cTn>
                        </p:par>
                        <p:par>
                          <p:cTn id="61" fill="hold">
                            <p:stCondLst>
                              <p:cond delay="8800"/>
                            </p:stCondLst>
                            <p:childTnLst>
                              <p:par>
                                <p:cTn id="62" presetID="22" presetClass="entr" presetSubtype="8" fill="hold" grpId="0"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400"/>
                                        <p:tgtEl>
                                          <p:spTgt spid="47"/>
                                        </p:tgtEl>
                                      </p:cBhvr>
                                    </p:animEffect>
                                  </p:childTnLst>
                                </p:cTn>
                              </p:par>
                            </p:childTnLst>
                          </p:cTn>
                        </p:par>
                        <p:par>
                          <p:cTn id="65" fill="hold">
                            <p:stCondLst>
                              <p:cond delay="9200"/>
                            </p:stCondLst>
                            <p:childTnLst>
                              <p:par>
                                <p:cTn id="66" presetID="22" presetClass="entr" presetSubtype="8" fill="hold" grpId="0" nodeType="after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wipe(left)">
                                      <p:cBhvr>
                                        <p:cTn id="68" dur="400"/>
                                        <p:tgtEl>
                                          <p:spTgt spid="48"/>
                                        </p:tgtEl>
                                      </p:cBhvr>
                                    </p:animEffect>
                                  </p:childTnLst>
                                </p:cTn>
                              </p:par>
                            </p:childTnLst>
                          </p:cTn>
                        </p:par>
                        <p:par>
                          <p:cTn id="69" fill="hold">
                            <p:stCondLst>
                              <p:cond delay="9600"/>
                            </p:stCondLst>
                            <p:childTnLst>
                              <p:par>
                                <p:cTn id="70" presetID="22" presetClass="entr" presetSubtype="1" fill="hold"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up)">
                                      <p:cBhvr>
                                        <p:cTn id="72" dur="500"/>
                                        <p:tgtEl>
                                          <p:spTgt spid="49"/>
                                        </p:tgtEl>
                                      </p:cBhvr>
                                    </p:animEffect>
                                  </p:childTnLst>
                                </p:cTn>
                              </p:par>
                            </p:childTnLst>
                          </p:cTn>
                        </p:par>
                        <p:par>
                          <p:cTn id="73" fill="hold">
                            <p:stCondLst>
                              <p:cond delay="10100"/>
                            </p:stCondLst>
                            <p:childTnLst>
                              <p:par>
                                <p:cTn id="74" presetID="2" presetClass="entr" presetSubtype="1" fill="hold" grpId="0" nodeType="afterEffect">
                                  <p:stCondLst>
                                    <p:cond delay="0"/>
                                  </p:stCondLst>
                                  <p:childTnLst>
                                    <p:set>
                                      <p:cBhvr>
                                        <p:cTn id="75" dur="1" fill="hold">
                                          <p:stCondLst>
                                            <p:cond delay="0"/>
                                          </p:stCondLst>
                                        </p:cTn>
                                        <p:tgtEl>
                                          <p:spTgt spid="50"/>
                                        </p:tgtEl>
                                        <p:attrNameLst>
                                          <p:attrName>style.visibility</p:attrName>
                                        </p:attrNameLst>
                                      </p:cBhvr>
                                      <p:to>
                                        <p:strVal val="visible"/>
                                      </p:to>
                                    </p:set>
                                    <p:anim calcmode="lin" valueType="num">
                                      <p:cBhvr additive="base">
                                        <p:cTn id="76" dur="500" fill="hold"/>
                                        <p:tgtEl>
                                          <p:spTgt spid="50"/>
                                        </p:tgtEl>
                                        <p:attrNameLst>
                                          <p:attrName>ppt_x</p:attrName>
                                        </p:attrNameLst>
                                      </p:cBhvr>
                                      <p:tavLst>
                                        <p:tav tm="0">
                                          <p:val>
                                            <p:strVal val="#ppt_x"/>
                                          </p:val>
                                        </p:tav>
                                        <p:tav tm="100000">
                                          <p:val>
                                            <p:strVal val="#ppt_x"/>
                                          </p:val>
                                        </p:tav>
                                      </p:tavLst>
                                    </p:anim>
                                    <p:anim calcmode="lin" valueType="num">
                                      <p:cBhvr additive="base">
                                        <p:cTn id="77" dur="500" fill="hold"/>
                                        <p:tgtEl>
                                          <p:spTgt spid="50"/>
                                        </p:tgtEl>
                                        <p:attrNameLst>
                                          <p:attrName>ppt_y</p:attrName>
                                        </p:attrNameLst>
                                      </p:cBhvr>
                                      <p:tavLst>
                                        <p:tav tm="0">
                                          <p:val>
                                            <p:strVal val="0-#ppt_h/2"/>
                                          </p:val>
                                        </p:tav>
                                        <p:tav tm="100000">
                                          <p:val>
                                            <p:strVal val="#ppt_y"/>
                                          </p:val>
                                        </p:tav>
                                      </p:tavLst>
                                    </p:anim>
                                  </p:childTnLst>
                                </p:cTn>
                              </p:par>
                            </p:childTnLst>
                          </p:cTn>
                        </p:par>
                        <p:par>
                          <p:cTn id="78" fill="hold">
                            <p:stCondLst>
                              <p:cond delay="10600"/>
                            </p:stCondLst>
                            <p:childTnLst>
                              <p:par>
                                <p:cTn id="79" presetID="22" presetClass="entr" presetSubtype="8" fill="hold" grpId="0"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left)">
                                      <p:cBhvr>
                                        <p:cTn id="81" dur="400"/>
                                        <p:tgtEl>
                                          <p:spTgt spid="51"/>
                                        </p:tgtEl>
                                      </p:cBhvr>
                                    </p:animEffect>
                                  </p:childTnLst>
                                </p:cTn>
                              </p:par>
                            </p:childTnLst>
                          </p:cTn>
                        </p:par>
                        <p:par>
                          <p:cTn id="82" fill="hold">
                            <p:stCondLst>
                              <p:cond delay="11000"/>
                            </p:stCondLst>
                            <p:childTnLst>
                              <p:par>
                                <p:cTn id="83" presetID="22" presetClass="entr" presetSubtype="8" fill="hold" grpId="0"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400"/>
                                        <p:tgtEl>
                                          <p:spTgt spid="52"/>
                                        </p:tgtEl>
                                      </p:cBhvr>
                                    </p:animEffect>
                                  </p:childTnLst>
                                </p:cTn>
                              </p:par>
                            </p:childTnLst>
                          </p:cTn>
                        </p:par>
                        <p:par>
                          <p:cTn id="86" fill="hold">
                            <p:stCondLst>
                              <p:cond delay="11400"/>
                            </p:stCondLst>
                            <p:childTnLst>
                              <p:par>
                                <p:cTn id="87" presetID="22" presetClass="entr" presetSubtype="1" fill="hold" nodeType="afterEffect">
                                  <p:stCondLst>
                                    <p:cond delay="0"/>
                                  </p:stCondLst>
                                  <p:childTnLst>
                                    <p:set>
                                      <p:cBhvr>
                                        <p:cTn id="88" dur="1" fill="hold">
                                          <p:stCondLst>
                                            <p:cond delay="0"/>
                                          </p:stCondLst>
                                        </p:cTn>
                                        <p:tgtEl>
                                          <p:spTgt spid="53"/>
                                        </p:tgtEl>
                                        <p:attrNameLst>
                                          <p:attrName>style.visibility</p:attrName>
                                        </p:attrNameLst>
                                      </p:cBhvr>
                                      <p:to>
                                        <p:strVal val="visible"/>
                                      </p:to>
                                    </p:set>
                                    <p:animEffect transition="in" filter="wipe(up)">
                                      <p:cBhvr>
                                        <p:cTn id="89" dur="500"/>
                                        <p:tgtEl>
                                          <p:spTgt spid="53"/>
                                        </p:tgtEl>
                                      </p:cBhvr>
                                    </p:animEffect>
                                  </p:childTnLst>
                                </p:cTn>
                              </p:par>
                            </p:childTnLst>
                          </p:cTn>
                        </p:par>
                        <p:par>
                          <p:cTn id="90" fill="hold">
                            <p:stCondLst>
                              <p:cond delay="11900"/>
                            </p:stCondLst>
                            <p:childTnLst>
                              <p:par>
                                <p:cTn id="91" presetID="2" presetClass="entr" presetSubtype="1"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 calcmode="lin" valueType="num">
                                      <p:cBhvr additive="base">
                                        <p:cTn id="93" dur="500" fill="hold"/>
                                        <p:tgtEl>
                                          <p:spTgt spid="54"/>
                                        </p:tgtEl>
                                        <p:attrNameLst>
                                          <p:attrName>ppt_x</p:attrName>
                                        </p:attrNameLst>
                                      </p:cBhvr>
                                      <p:tavLst>
                                        <p:tav tm="0">
                                          <p:val>
                                            <p:strVal val="#ppt_x"/>
                                          </p:val>
                                        </p:tav>
                                        <p:tav tm="100000">
                                          <p:val>
                                            <p:strVal val="#ppt_x"/>
                                          </p:val>
                                        </p:tav>
                                      </p:tavLst>
                                    </p:anim>
                                    <p:anim calcmode="lin" valueType="num">
                                      <p:cBhvr additive="base">
                                        <p:cTn id="94" dur="500" fill="hold"/>
                                        <p:tgtEl>
                                          <p:spTgt spid="54"/>
                                        </p:tgtEl>
                                        <p:attrNameLst>
                                          <p:attrName>ppt_y</p:attrName>
                                        </p:attrNameLst>
                                      </p:cBhvr>
                                      <p:tavLst>
                                        <p:tav tm="0">
                                          <p:val>
                                            <p:strVal val="0-#ppt_h/2"/>
                                          </p:val>
                                        </p:tav>
                                        <p:tav tm="100000">
                                          <p:val>
                                            <p:strVal val="#ppt_y"/>
                                          </p:val>
                                        </p:tav>
                                      </p:tavLst>
                                    </p:anim>
                                  </p:childTnLst>
                                </p:cTn>
                              </p:par>
                            </p:childTnLst>
                          </p:cTn>
                        </p:par>
                        <p:par>
                          <p:cTn id="95" fill="hold">
                            <p:stCondLst>
                              <p:cond delay="12400"/>
                            </p:stCondLst>
                            <p:childTnLst>
                              <p:par>
                                <p:cTn id="96" presetID="22" presetClass="entr" presetSubtype="8" fill="hold" grpId="0" nodeType="after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wipe(left)">
                                      <p:cBhvr>
                                        <p:cTn id="98" dur="400"/>
                                        <p:tgtEl>
                                          <p:spTgt spid="55"/>
                                        </p:tgtEl>
                                      </p:cBhvr>
                                    </p:animEffect>
                                  </p:childTnLst>
                                </p:cTn>
                              </p:par>
                            </p:childTnLst>
                          </p:cTn>
                        </p:par>
                        <p:par>
                          <p:cTn id="99" fill="hold">
                            <p:stCondLst>
                              <p:cond delay="12800"/>
                            </p:stCondLst>
                            <p:childTnLst>
                              <p:par>
                                <p:cTn id="100" presetID="22" presetClass="entr" presetSubtype="8" fill="hold" grpId="0" nodeType="after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wipe(left)">
                                      <p:cBhvr>
                                        <p:cTn id="102" dur="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p:bldP spid="44" grpId="0"/>
      <p:bldP spid="46" grpId="0" animBg="1"/>
      <p:bldP spid="47" grpId="0"/>
      <p:bldP spid="48" grpId="0"/>
      <p:bldP spid="50" grpId="0" animBg="1"/>
      <p:bldP spid="51" grpId="0"/>
      <p:bldP spid="52" grpId="0"/>
      <p:bldP spid="54" grpId="0" animBg="1"/>
      <p:bldP spid="55"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8">
            <a:extLst>
              <a:ext uri="{FF2B5EF4-FFF2-40B4-BE49-F238E27FC236}">
                <a16:creationId xmlns:a16="http://schemas.microsoft.com/office/drawing/2014/main" id="{7DD5CE2F-CF64-4187-A740-C8F3994CA36B}"/>
              </a:ext>
            </a:extLst>
          </p:cNvPr>
          <p:cNvCxnSpPr/>
          <p:nvPr/>
        </p:nvCxnSpPr>
        <p:spPr>
          <a:xfrm>
            <a:off x="572199" y="4982546"/>
            <a:ext cx="10361802" cy="0"/>
          </a:xfrm>
          <a:prstGeom prst="line">
            <a:avLst/>
          </a:prstGeom>
          <a:noFill/>
          <a:ln w="3175" cap="flat" cmpd="sng" algn="ctr">
            <a:solidFill>
              <a:srgbClr val="7F8C8D"/>
            </a:solidFill>
            <a:prstDash val="solid"/>
            <a:miter lim="800000"/>
            <a:headEnd type="oval"/>
            <a:tailEnd type="oval"/>
          </a:ln>
          <a:effectLst/>
        </p:spPr>
      </p:cxnSp>
      <p:sp>
        <p:nvSpPr>
          <p:cNvPr id="5" name="Oval 9">
            <a:extLst>
              <a:ext uri="{FF2B5EF4-FFF2-40B4-BE49-F238E27FC236}">
                <a16:creationId xmlns:a16="http://schemas.microsoft.com/office/drawing/2014/main" id="{24103ADA-B057-4AD5-93B4-3034E4A89587}"/>
              </a:ext>
            </a:extLst>
          </p:cNvPr>
          <p:cNvSpPr/>
          <p:nvPr/>
        </p:nvSpPr>
        <p:spPr>
          <a:xfrm>
            <a:off x="1898324" y="4897487"/>
            <a:ext cx="170098" cy="170121"/>
          </a:xfrm>
          <a:prstGeom prst="ellipse">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Oval 10">
            <a:extLst>
              <a:ext uri="{FF2B5EF4-FFF2-40B4-BE49-F238E27FC236}">
                <a16:creationId xmlns:a16="http://schemas.microsoft.com/office/drawing/2014/main" id="{21EB98F2-FA6E-4B15-AB85-1B4A22252F70}"/>
              </a:ext>
            </a:extLst>
          </p:cNvPr>
          <p:cNvSpPr/>
          <p:nvPr/>
        </p:nvSpPr>
        <p:spPr>
          <a:xfrm>
            <a:off x="4415622" y="4897487"/>
            <a:ext cx="170098" cy="170121"/>
          </a:xfrm>
          <a:prstGeom prst="ellipse">
            <a:avLst/>
          </a:prstGeom>
          <a:solidFill>
            <a:sysClr val="windowText" lastClr="000000">
              <a:lumMod val="50000"/>
              <a:lumOff val="50000"/>
            </a:sys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Oval 11">
            <a:extLst>
              <a:ext uri="{FF2B5EF4-FFF2-40B4-BE49-F238E27FC236}">
                <a16:creationId xmlns:a16="http://schemas.microsoft.com/office/drawing/2014/main" id="{C5793984-9526-469C-99FA-615F4E88776E}"/>
              </a:ext>
            </a:extLst>
          </p:cNvPr>
          <p:cNvSpPr/>
          <p:nvPr/>
        </p:nvSpPr>
        <p:spPr>
          <a:xfrm>
            <a:off x="6926703" y="4897487"/>
            <a:ext cx="170098" cy="170121"/>
          </a:xfrm>
          <a:prstGeom prst="ellipse">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Oval 12">
            <a:extLst>
              <a:ext uri="{FF2B5EF4-FFF2-40B4-BE49-F238E27FC236}">
                <a16:creationId xmlns:a16="http://schemas.microsoft.com/office/drawing/2014/main" id="{896C94A4-8B39-4DAA-A49B-2792CE66F721}"/>
              </a:ext>
            </a:extLst>
          </p:cNvPr>
          <p:cNvSpPr/>
          <p:nvPr/>
        </p:nvSpPr>
        <p:spPr>
          <a:xfrm>
            <a:off x="9437785" y="4897487"/>
            <a:ext cx="170098" cy="170121"/>
          </a:xfrm>
          <a:prstGeom prst="ellipse">
            <a:avLst/>
          </a:prstGeom>
          <a:solidFill>
            <a:sysClr val="windowText" lastClr="000000">
              <a:lumMod val="50000"/>
              <a:lumOff val="50000"/>
            </a:sys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TextBox 14">
            <a:extLst>
              <a:ext uri="{FF2B5EF4-FFF2-40B4-BE49-F238E27FC236}">
                <a16:creationId xmlns:a16="http://schemas.microsoft.com/office/drawing/2014/main" id="{C17FD316-C351-46BD-B78D-CF063E31C091}"/>
              </a:ext>
            </a:extLst>
          </p:cNvPr>
          <p:cNvSpPr txBox="1"/>
          <p:nvPr/>
        </p:nvSpPr>
        <p:spPr>
          <a:xfrm>
            <a:off x="1682664" y="5153999"/>
            <a:ext cx="601414" cy="317893"/>
          </a:xfrm>
          <a:prstGeom prst="rect">
            <a:avLst/>
          </a:prstGeom>
          <a:noFill/>
        </p:spPr>
        <p:txBody>
          <a:bodyPr wrap="none" lIns="91424" tIns="45713" rIns="91424" bIns="45713" rtlCol="0">
            <a:spAutoFit/>
          </a:bodyPr>
          <a:lstStyle/>
          <a:p>
            <a:pPr algn="ctr"/>
            <a:r>
              <a:rPr 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2013</a:t>
            </a:r>
          </a:p>
        </p:txBody>
      </p:sp>
      <p:sp>
        <p:nvSpPr>
          <p:cNvPr id="10" name="TextBox 15">
            <a:extLst>
              <a:ext uri="{FF2B5EF4-FFF2-40B4-BE49-F238E27FC236}">
                <a16:creationId xmlns:a16="http://schemas.microsoft.com/office/drawing/2014/main" id="{4714B3A5-F405-47C2-9DA0-527C2020F3D6}"/>
              </a:ext>
            </a:extLst>
          </p:cNvPr>
          <p:cNvSpPr txBox="1"/>
          <p:nvPr/>
        </p:nvSpPr>
        <p:spPr>
          <a:xfrm>
            <a:off x="4199964" y="5153999"/>
            <a:ext cx="601414" cy="317893"/>
          </a:xfrm>
          <a:prstGeom prst="rect">
            <a:avLst/>
          </a:prstGeom>
          <a:noFill/>
        </p:spPr>
        <p:txBody>
          <a:bodyPr wrap="none" lIns="91424" tIns="45713" rIns="91424" bIns="45713" rtlCol="0">
            <a:spAutoFit/>
          </a:bodyPr>
          <a:lstStyle/>
          <a:p>
            <a:pPr algn="ctr"/>
            <a:r>
              <a:rPr 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2014</a:t>
            </a:r>
          </a:p>
        </p:txBody>
      </p:sp>
      <p:sp>
        <p:nvSpPr>
          <p:cNvPr id="11" name="TextBox 16">
            <a:extLst>
              <a:ext uri="{FF2B5EF4-FFF2-40B4-BE49-F238E27FC236}">
                <a16:creationId xmlns:a16="http://schemas.microsoft.com/office/drawing/2014/main" id="{26E5FFF0-40A5-4907-8AC1-F9C20B044017}"/>
              </a:ext>
            </a:extLst>
          </p:cNvPr>
          <p:cNvSpPr txBox="1"/>
          <p:nvPr/>
        </p:nvSpPr>
        <p:spPr>
          <a:xfrm>
            <a:off x="6711045" y="5153999"/>
            <a:ext cx="601414" cy="317893"/>
          </a:xfrm>
          <a:prstGeom prst="rect">
            <a:avLst/>
          </a:prstGeom>
          <a:noFill/>
        </p:spPr>
        <p:txBody>
          <a:bodyPr wrap="none" lIns="91424" tIns="45713" rIns="91424" bIns="45713" rtlCol="0">
            <a:spAutoFit/>
          </a:bodyPr>
          <a:lstStyle/>
          <a:p>
            <a:pPr algn="ctr"/>
            <a:r>
              <a:rPr 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2016</a:t>
            </a:r>
          </a:p>
        </p:txBody>
      </p:sp>
      <p:sp>
        <p:nvSpPr>
          <p:cNvPr id="12" name="TextBox 17">
            <a:extLst>
              <a:ext uri="{FF2B5EF4-FFF2-40B4-BE49-F238E27FC236}">
                <a16:creationId xmlns:a16="http://schemas.microsoft.com/office/drawing/2014/main" id="{E416D539-546A-40D0-AF8E-CCBDDD1AE411}"/>
              </a:ext>
            </a:extLst>
          </p:cNvPr>
          <p:cNvSpPr txBox="1"/>
          <p:nvPr/>
        </p:nvSpPr>
        <p:spPr>
          <a:xfrm>
            <a:off x="9222124" y="5153999"/>
            <a:ext cx="601414" cy="317893"/>
          </a:xfrm>
          <a:prstGeom prst="rect">
            <a:avLst/>
          </a:prstGeom>
          <a:noFill/>
        </p:spPr>
        <p:txBody>
          <a:bodyPr wrap="none" lIns="91424" tIns="45713" rIns="91424" bIns="45713" rtlCol="0">
            <a:spAutoFit/>
          </a:bodyPr>
          <a:lstStyle/>
          <a:p>
            <a:pPr algn="ctr"/>
            <a:r>
              <a:rPr 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2017</a:t>
            </a:r>
          </a:p>
        </p:txBody>
      </p:sp>
      <p:sp>
        <p:nvSpPr>
          <p:cNvPr id="13" name="Rounded Rectangle 18">
            <a:extLst>
              <a:ext uri="{FF2B5EF4-FFF2-40B4-BE49-F238E27FC236}">
                <a16:creationId xmlns:a16="http://schemas.microsoft.com/office/drawing/2014/main" id="{471F7D7C-3C70-4D31-B284-257FEFC7F204}"/>
              </a:ext>
            </a:extLst>
          </p:cNvPr>
          <p:cNvSpPr/>
          <p:nvPr/>
        </p:nvSpPr>
        <p:spPr>
          <a:xfrm>
            <a:off x="572199" y="4224982"/>
            <a:ext cx="3928468" cy="127591"/>
          </a:xfrm>
          <a:prstGeom prst="roundRect">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Rounded Rectangle 19">
            <a:extLst>
              <a:ext uri="{FF2B5EF4-FFF2-40B4-BE49-F238E27FC236}">
                <a16:creationId xmlns:a16="http://schemas.microsoft.com/office/drawing/2014/main" id="{F37D0DCD-D042-45AF-B988-E799D56EE8DD}"/>
              </a:ext>
            </a:extLst>
          </p:cNvPr>
          <p:cNvSpPr/>
          <p:nvPr/>
        </p:nvSpPr>
        <p:spPr>
          <a:xfrm>
            <a:off x="3072648" y="3897731"/>
            <a:ext cx="3928468" cy="127591"/>
          </a:xfrm>
          <a:prstGeom prst="roundRect">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Rounded Rectangle 20">
            <a:extLst>
              <a:ext uri="{FF2B5EF4-FFF2-40B4-BE49-F238E27FC236}">
                <a16:creationId xmlns:a16="http://schemas.microsoft.com/office/drawing/2014/main" id="{9D289423-D587-4255-BA3A-0940B5E91A23}"/>
              </a:ext>
            </a:extLst>
          </p:cNvPr>
          <p:cNvSpPr/>
          <p:nvPr/>
        </p:nvSpPr>
        <p:spPr>
          <a:xfrm>
            <a:off x="5594361" y="3570478"/>
            <a:ext cx="3928468" cy="127591"/>
          </a:xfrm>
          <a:prstGeom prst="roundRect">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Rounded Rectangle 21">
            <a:extLst>
              <a:ext uri="{FF2B5EF4-FFF2-40B4-BE49-F238E27FC236}">
                <a16:creationId xmlns:a16="http://schemas.microsoft.com/office/drawing/2014/main" id="{C1E79788-86DB-4ED5-9C28-40C96F9A97A1}"/>
              </a:ext>
            </a:extLst>
          </p:cNvPr>
          <p:cNvSpPr/>
          <p:nvPr/>
        </p:nvSpPr>
        <p:spPr>
          <a:xfrm>
            <a:off x="7919810" y="3243227"/>
            <a:ext cx="3928468" cy="127591"/>
          </a:xfrm>
          <a:prstGeom prst="roundRect">
            <a:avLst/>
          </a:prstGeom>
          <a:solidFill>
            <a:schemeClr val="bg1">
              <a:lumMod val="65000"/>
            </a:schemeClr>
          </a:solidFill>
          <a:ln w="12700" cap="flat" cmpd="sng" algn="ctr">
            <a:noFill/>
            <a:prstDash val="solid"/>
            <a:miter lim="800000"/>
          </a:ln>
          <a:effectLst/>
        </p:spPr>
        <p:txBody>
          <a:bodyPr lIns="91424" tIns="45713" rIns="91424" bIns="4571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TextBox 22">
            <a:extLst>
              <a:ext uri="{FF2B5EF4-FFF2-40B4-BE49-F238E27FC236}">
                <a16:creationId xmlns:a16="http://schemas.microsoft.com/office/drawing/2014/main" id="{B81A5687-D87E-4CC8-9B8F-085BD5BC8470}"/>
              </a:ext>
            </a:extLst>
          </p:cNvPr>
          <p:cNvSpPr txBox="1"/>
          <p:nvPr/>
        </p:nvSpPr>
        <p:spPr>
          <a:xfrm>
            <a:off x="562717" y="3285029"/>
            <a:ext cx="2284543" cy="871891"/>
          </a:xfrm>
          <a:prstGeom prst="rect">
            <a:avLst/>
          </a:prstGeom>
          <a:noFill/>
        </p:spPr>
        <p:txBody>
          <a:bodyPr wrap="square" lIns="91424" tIns="45713" rIns="91424" bIns="45713" rtlCol="0">
            <a:spAutoFit/>
          </a:bodyPr>
          <a:lstStyle/>
          <a:p>
            <a:r>
              <a:rPr lang="zh-CN" alt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8" name="TextBox 23">
            <a:extLst>
              <a:ext uri="{FF2B5EF4-FFF2-40B4-BE49-F238E27FC236}">
                <a16:creationId xmlns:a16="http://schemas.microsoft.com/office/drawing/2014/main" id="{3A4DC04B-E4DD-4EA3-A246-1CD3C305D835}"/>
              </a:ext>
            </a:extLst>
          </p:cNvPr>
          <p:cNvSpPr txBox="1"/>
          <p:nvPr/>
        </p:nvSpPr>
        <p:spPr>
          <a:xfrm>
            <a:off x="2975866" y="2949096"/>
            <a:ext cx="2284543" cy="892410"/>
          </a:xfrm>
          <a:prstGeom prst="rect">
            <a:avLst/>
          </a:prstGeom>
          <a:noFill/>
        </p:spPr>
        <p:txBody>
          <a:bodyPr wrap="square" lIns="91424" tIns="45713" rIns="91424" bIns="45713" rtlCol="0">
            <a:spAutoFit/>
          </a:bodyPr>
          <a:lstStyle/>
          <a:p>
            <a:r>
              <a:rPr lang="zh-CN" altLang="en-US" sz="1599"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9" name="TextBox 24">
            <a:extLst>
              <a:ext uri="{FF2B5EF4-FFF2-40B4-BE49-F238E27FC236}">
                <a16:creationId xmlns:a16="http://schemas.microsoft.com/office/drawing/2014/main" id="{810E7454-4EBA-4864-AE94-F126799B163C}"/>
              </a:ext>
            </a:extLst>
          </p:cNvPr>
          <p:cNvSpPr txBox="1"/>
          <p:nvPr/>
        </p:nvSpPr>
        <p:spPr>
          <a:xfrm>
            <a:off x="5521269" y="2661152"/>
            <a:ext cx="2284543" cy="871891"/>
          </a:xfrm>
          <a:prstGeom prst="rect">
            <a:avLst/>
          </a:prstGeom>
          <a:noFill/>
        </p:spPr>
        <p:txBody>
          <a:bodyPr wrap="square" lIns="91424" tIns="45713" rIns="91424" bIns="45713" rtlCol="0">
            <a:spAutoFit/>
          </a:bodyPr>
          <a:lstStyle/>
          <a:p>
            <a:r>
              <a:rPr lang="zh-CN" altLang="en-US" sz="1466"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0" name="TextBox 25">
            <a:extLst>
              <a:ext uri="{FF2B5EF4-FFF2-40B4-BE49-F238E27FC236}">
                <a16:creationId xmlns:a16="http://schemas.microsoft.com/office/drawing/2014/main" id="{B30EB2EB-F9A4-4F71-A31D-1B06C07D319C}"/>
              </a:ext>
            </a:extLst>
          </p:cNvPr>
          <p:cNvSpPr txBox="1"/>
          <p:nvPr/>
        </p:nvSpPr>
        <p:spPr>
          <a:xfrm>
            <a:off x="7916897" y="2325219"/>
            <a:ext cx="2284543" cy="892410"/>
          </a:xfrm>
          <a:prstGeom prst="rect">
            <a:avLst/>
          </a:prstGeom>
          <a:noFill/>
        </p:spPr>
        <p:txBody>
          <a:bodyPr wrap="square" lIns="91424" tIns="45713" rIns="91424" bIns="45713" rtlCol="0">
            <a:spAutoFit/>
          </a:bodyPr>
          <a:lstStyle/>
          <a:p>
            <a:r>
              <a:rPr lang="zh-CN" altLang="en-US" sz="1599" b="1"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p>
          <a:p>
            <a:r>
              <a:rPr lang="zh-CN" alt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12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1" name="Rectangle 26">
            <a:extLst>
              <a:ext uri="{FF2B5EF4-FFF2-40B4-BE49-F238E27FC236}">
                <a16:creationId xmlns:a16="http://schemas.microsoft.com/office/drawing/2014/main" id="{832DDBF8-7AC8-4A9A-AA8A-A7047FEC848C}"/>
              </a:ext>
            </a:extLst>
          </p:cNvPr>
          <p:cNvSpPr/>
          <p:nvPr/>
        </p:nvSpPr>
        <p:spPr>
          <a:xfrm>
            <a:off x="562718" y="2783417"/>
            <a:ext cx="585384" cy="523078"/>
          </a:xfrm>
          <a:prstGeom prst="rect">
            <a:avLst/>
          </a:prstGeom>
        </p:spPr>
        <p:txBody>
          <a:bodyPr wrap="none" lIns="91424" tIns="45713" rIns="91424" bIns="45713">
            <a:spAutoFit/>
          </a:bodyPr>
          <a:lstStyle/>
          <a:p>
            <a:r>
              <a:rPr lang="en-US" sz="2799"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22" name="Rectangle 27">
            <a:extLst>
              <a:ext uri="{FF2B5EF4-FFF2-40B4-BE49-F238E27FC236}">
                <a16:creationId xmlns:a16="http://schemas.microsoft.com/office/drawing/2014/main" id="{CAC2BC33-3295-4C1C-B97A-4F10223A29A4}"/>
              </a:ext>
            </a:extLst>
          </p:cNvPr>
          <p:cNvSpPr/>
          <p:nvPr/>
        </p:nvSpPr>
        <p:spPr>
          <a:xfrm>
            <a:off x="2975868" y="2436959"/>
            <a:ext cx="585384" cy="523078"/>
          </a:xfrm>
          <a:prstGeom prst="rect">
            <a:avLst/>
          </a:prstGeom>
        </p:spPr>
        <p:txBody>
          <a:bodyPr wrap="none" lIns="91424" tIns="45713" rIns="91424" bIns="45713">
            <a:spAutoFit/>
          </a:bodyPr>
          <a:lstStyle/>
          <a:p>
            <a:r>
              <a:rPr lang="en-US" sz="2799"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23" name="Rectangle 28">
            <a:extLst>
              <a:ext uri="{FF2B5EF4-FFF2-40B4-BE49-F238E27FC236}">
                <a16:creationId xmlns:a16="http://schemas.microsoft.com/office/drawing/2014/main" id="{09FE42BF-DE47-48A1-B063-41EA2109671A}"/>
              </a:ext>
            </a:extLst>
          </p:cNvPr>
          <p:cNvSpPr/>
          <p:nvPr/>
        </p:nvSpPr>
        <p:spPr>
          <a:xfrm>
            <a:off x="5594364" y="2121971"/>
            <a:ext cx="585384" cy="523078"/>
          </a:xfrm>
          <a:prstGeom prst="rect">
            <a:avLst/>
          </a:prstGeom>
        </p:spPr>
        <p:txBody>
          <a:bodyPr wrap="none" lIns="91424" tIns="45713" rIns="91424" bIns="45713">
            <a:spAutoFit/>
          </a:bodyPr>
          <a:lstStyle/>
          <a:p>
            <a:r>
              <a:rPr lang="en-US" sz="2799"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24" name="Rectangle 29">
            <a:extLst>
              <a:ext uri="{FF2B5EF4-FFF2-40B4-BE49-F238E27FC236}">
                <a16:creationId xmlns:a16="http://schemas.microsoft.com/office/drawing/2014/main" id="{7ED6881F-ED43-4E87-8C00-58983CAC7EC9}"/>
              </a:ext>
            </a:extLst>
          </p:cNvPr>
          <p:cNvSpPr/>
          <p:nvPr/>
        </p:nvSpPr>
        <p:spPr>
          <a:xfrm>
            <a:off x="7916899" y="1761048"/>
            <a:ext cx="585384" cy="523078"/>
          </a:xfrm>
          <a:prstGeom prst="rect">
            <a:avLst/>
          </a:prstGeom>
        </p:spPr>
        <p:txBody>
          <a:bodyPr wrap="none" lIns="91424" tIns="45713" rIns="91424" bIns="45713">
            <a:spAutoFit/>
          </a:bodyPr>
          <a:lstStyle/>
          <a:p>
            <a:r>
              <a:rPr lang="en-US" sz="2799"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spTree>
    <p:extLst>
      <p:ext uri="{BB962C8B-B14F-4D97-AF65-F5344CB8AC3E}">
        <p14:creationId xmlns:p14="http://schemas.microsoft.com/office/powerpoint/2010/main" val="196898756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528"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anim calcmode="lin" valueType="num">
                                      <p:cBhvr>
                                        <p:cTn id="26" dur="500" fill="hold"/>
                                        <p:tgtEl>
                                          <p:spTgt spid="21"/>
                                        </p:tgtEl>
                                        <p:attrNameLst>
                                          <p:attrName>ppt_x</p:attrName>
                                        </p:attrNameLst>
                                      </p:cBhvr>
                                      <p:tavLst>
                                        <p:tav tm="0">
                                          <p:val>
                                            <p:fltVal val="0.5"/>
                                          </p:val>
                                        </p:tav>
                                        <p:tav tm="100000">
                                          <p:val>
                                            <p:strVal val="#ppt_x"/>
                                          </p:val>
                                        </p:tav>
                                      </p:tavLst>
                                    </p:anim>
                                    <p:anim calcmode="lin" valueType="num">
                                      <p:cBhvr>
                                        <p:cTn id="27" dur="500" fill="hold"/>
                                        <p:tgtEl>
                                          <p:spTgt spid="21"/>
                                        </p:tgtEl>
                                        <p:attrNameLst>
                                          <p:attrName>ppt_y</p:attrName>
                                        </p:attrNameLst>
                                      </p:cBhvr>
                                      <p:tavLst>
                                        <p:tav tm="0">
                                          <p:val>
                                            <p:fltVal val="0.5"/>
                                          </p:val>
                                        </p:tav>
                                        <p:tav tm="100000">
                                          <p:val>
                                            <p:strVal val="#ppt_y"/>
                                          </p:val>
                                        </p:tav>
                                      </p:tavLst>
                                    </p:anim>
                                  </p:childTnLst>
                                </p:cTn>
                              </p:par>
                              <p:par>
                                <p:cTn id="28" presetID="53" presetClass="entr" presetSubtype="528"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anim calcmode="lin" valueType="num">
                                      <p:cBhvr>
                                        <p:cTn id="33" dur="500" fill="hold"/>
                                        <p:tgtEl>
                                          <p:spTgt spid="22"/>
                                        </p:tgtEl>
                                        <p:attrNameLst>
                                          <p:attrName>ppt_x</p:attrName>
                                        </p:attrNameLst>
                                      </p:cBhvr>
                                      <p:tavLst>
                                        <p:tav tm="0">
                                          <p:val>
                                            <p:fltVal val="0.5"/>
                                          </p:val>
                                        </p:tav>
                                        <p:tav tm="100000">
                                          <p:val>
                                            <p:strVal val="#ppt_x"/>
                                          </p:val>
                                        </p:tav>
                                      </p:tavLst>
                                    </p:anim>
                                    <p:anim calcmode="lin" valueType="num">
                                      <p:cBhvr>
                                        <p:cTn id="34" dur="500" fill="hold"/>
                                        <p:tgtEl>
                                          <p:spTgt spid="22"/>
                                        </p:tgtEl>
                                        <p:attrNameLst>
                                          <p:attrName>ppt_y</p:attrName>
                                        </p:attrNameLst>
                                      </p:cBhvr>
                                      <p:tavLst>
                                        <p:tav tm="0">
                                          <p:val>
                                            <p:fltVal val="0.5"/>
                                          </p:val>
                                        </p:tav>
                                        <p:tav tm="100000">
                                          <p:val>
                                            <p:strVal val="#ppt_y"/>
                                          </p:val>
                                        </p:tav>
                                      </p:tavLst>
                                    </p:anim>
                                  </p:childTnLst>
                                </p:cTn>
                              </p:par>
                              <p:par>
                                <p:cTn id="35" presetID="53" presetClass="entr" presetSubtype="52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anim calcmode="lin" valueType="num">
                                      <p:cBhvr>
                                        <p:cTn id="40" dur="500" fill="hold"/>
                                        <p:tgtEl>
                                          <p:spTgt spid="23"/>
                                        </p:tgtEl>
                                        <p:attrNameLst>
                                          <p:attrName>ppt_x</p:attrName>
                                        </p:attrNameLst>
                                      </p:cBhvr>
                                      <p:tavLst>
                                        <p:tav tm="0">
                                          <p:val>
                                            <p:fltVal val="0.5"/>
                                          </p:val>
                                        </p:tav>
                                        <p:tav tm="100000">
                                          <p:val>
                                            <p:strVal val="#ppt_x"/>
                                          </p:val>
                                        </p:tav>
                                      </p:tavLst>
                                    </p:anim>
                                    <p:anim calcmode="lin" valueType="num">
                                      <p:cBhvr>
                                        <p:cTn id="41" dur="500" fill="hold"/>
                                        <p:tgtEl>
                                          <p:spTgt spid="23"/>
                                        </p:tgtEl>
                                        <p:attrNameLst>
                                          <p:attrName>ppt_y</p:attrName>
                                        </p:attrNameLst>
                                      </p:cBhvr>
                                      <p:tavLst>
                                        <p:tav tm="0">
                                          <p:val>
                                            <p:fltVal val="0.5"/>
                                          </p:val>
                                        </p:tav>
                                        <p:tav tm="100000">
                                          <p:val>
                                            <p:strVal val="#ppt_y"/>
                                          </p:val>
                                        </p:tav>
                                      </p:tavLst>
                                    </p:anim>
                                  </p:childTnLst>
                                </p:cTn>
                              </p:par>
                              <p:par>
                                <p:cTn id="42" presetID="53" presetClass="entr" presetSubtype="528"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anim calcmode="lin" valueType="num">
                                      <p:cBhvr>
                                        <p:cTn id="47" dur="500" fill="hold"/>
                                        <p:tgtEl>
                                          <p:spTgt spid="24"/>
                                        </p:tgtEl>
                                        <p:attrNameLst>
                                          <p:attrName>ppt_x</p:attrName>
                                        </p:attrNameLst>
                                      </p:cBhvr>
                                      <p:tavLst>
                                        <p:tav tm="0">
                                          <p:val>
                                            <p:fltVal val="0.5"/>
                                          </p:val>
                                        </p:tav>
                                        <p:tav tm="100000">
                                          <p:val>
                                            <p:strVal val="#ppt_x"/>
                                          </p:val>
                                        </p:tav>
                                      </p:tavLst>
                                    </p:anim>
                                    <p:anim calcmode="lin" valueType="num">
                                      <p:cBhvr>
                                        <p:cTn id="48" dur="500" fill="hold"/>
                                        <p:tgtEl>
                                          <p:spTgt spid="24"/>
                                        </p:tgtEl>
                                        <p:attrNameLst>
                                          <p:attrName>ppt_y</p:attrName>
                                        </p:attrNameLst>
                                      </p:cBhvr>
                                      <p:tavLst>
                                        <p:tav tm="0">
                                          <p:val>
                                            <p:fltVal val="0.5"/>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ppt_x</p:attrName>
                                        </p:attrNameLst>
                                      </p:cBhvr>
                                      <p:tavLst>
                                        <p:tav tm="0">
                                          <p:val>
                                            <p:strVal val="#ppt_x-#ppt_w*1.125000"/>
                                          </p:val>
                                        </p:tav>
                                        <p:tav tm="100000">
                                          <p:val>
                                            <p:strVal val="#ppt_x"/>
                                          </p:val>
                                        </p:tav>
                                      </p:tavLst>
                                    </p:anim>
                                    <p:animEffect transition="in" filter="wipe(right)">
                                      <p:cBhvr>
                                        <p:cTn id="54" dur="500"/>
                                        <p:tgtEl>
                                          <p:spTgt spid="17"/>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ppt_x</p:attrName>
                                        </p:attrNameLst>
                                      </p:cBhvr>
                                      <p:tavLst>
                                        <p:tav tm="0">
                                          <p:val>
                                            <p:strVal val="#ppt_x-#ppt_w*1.125000"/>
                                          </p:val>
                                        </p:tav>
                                        <p:tav tm="100000">
                                          <p:val>
                                            <p:strVal val="#ppt_x"/>
                                          </p:val>
                                        </p:tav>
                                      </p:tavLst>
                                    </p:anim>
                                    <p:animEffect transition="in" filter="wipe(right)">
                                      <p:cBhvr>
                                        <p:cTn id="58" dur="500"/>
                                        <p:tgtEl>
                                          <p:spTgt spid="18"/>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p:tgtEl>
                                          <p:spTgt spid="19"/>
                                        </p:tgtEl>
                                        <p:attrNameLst>
                                          <p:attrName>ppt_x</p:attrName>
                                        </p:attrNameLst>
                                      </p:cBhvr>
                                      <p:tavLst>
                                        <p:tav tm="0">
                                          <p:val>
                                            <p:strVal val="#ppt_x-#ppt_w*1.125000"/>
                                          </p:val>
                                        </p:tav>
                                        <p:tav tm="100000">
                                          <p:val>
                                            <p:strVal val="#ppt_x"/>
                                          </p:val>
                                        </p:tav>
                                      </p:tavLst>
                                    </p:anim>
                                    <p:animEffect transition="in" filter="wipe(right)">
                                      <p:cBhvr>
                                        <p:cTn id="62" dur="500"/>
                                        <p:tgtEl>
                                          <p:spTgt spid="19"/>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p:tgtEl>
                                          <p:spTgt spid="20"/>
                                        </p:tgtEl>
                                        <p:attrNameLst>
                                          <p:attrName>ppt_x</p:attrName>
                                        </p:attrNameLst>
                                      </p:cBhvr>
                                      <p:tavLst>
                                        <p:tav tm="0">
                                          <p:val>
                                            <p:strVal val="#ppt_x-#ppt_w*1.125000"/>
                                          </p:val>
                                        </p:tav>
                                        <p:tav tm="100000">
                                          <p:val>
                                            <p:strVal val="#ppt_x"/>
                                          </p:val>
                                        </p:tav>
                                      </p:tavLst>
                                    </p:anim>
                                    <p:animEffect transition="in" filter="wipe(righ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wipe(right)">
                                      <p:cBhvr>
                                        <p:cTn id="71" dur="500"/>
                                        <p:tgtEl>
                                          <p:spTgt spid="4"/>
                                        </p:tgtEl>
                                      </p:cBhvr>
                                    </p:animEffect>
                                  </p:childTnLst>
                                </p:cTn>
                              </p:par>
                            </p:childTnLst>
                          </p:cTn>
                        </p:par>
                        <p:par>
                          <p:cTn id="72" fill="hold">
                            <p:stCondLst>
                              <p:cond delay="500"/>
                            </p:stCondLst>
                            <p:childTnLst>
                              <p:par>
                                <p:cTn id="73" presetID="23" presetClass="entr" presetSubtype="32"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p:cTn id="75" dur="250" fill="hold"/>
                                        <p:tgtEl>
                                          <p:spTgt spid="8"/>
                                        </p:tgtEl>
                                        <p:attrNameLst>
                                          <p:attrName>ppt_w</p:attrName>
                                        </p:attrNameLst>
                                      </p:cBhvr>
                                      <p:tavLst>
                                        <p:tav tm="0">
                                          <p:val>
                                            <p:strVal val="4*#ppt_w"/>
                                          </p:val>
                                        </p:tav>
                                        <p:tav tm="100000">
                                          <p:val>
                                            <p:strVal val="#ppt_w"/>
                                          </p:val>
                                        </p:tav>
                                      </p:tavLst>
                                    </p:anim>
                                    <p:anim calcmode="lin" valueType="num">
                                      <p:cBhvr>
                                        <p:cTn id="76" dur="250" fill="hold"/>
                                        <p:tgtEl>
                                          <p:spTgt spid="8"/>
                                        </p:tgtEl>
                                        <p:attrNameLst>
                                          <p:attrName>ppt_h</p:attrName>
                                        </p:attrNameLst>
                                      </p:cBhvr>
                                      <p:tavLst>
                                        <p:tav tm="0">
                                          <p:val>
                                            <p:strVal val="4*#ppt_h"/>
                                          </p:val>
                                        </p:tav>
                                        <p:tav tm="100000">
                                          <p:val>
                                            <p:strVal val="#ppt_h"/>
                                          </p:val>
                                        </p:tav>
                                      </p:tavLst>
                                    </p:anim>
                                  </p:childTnLst>
                                </p:cTn>
                              </p:par>
                            </p:childTnLst>
                          </p:cTn>
                        </p:par>
                        <p:par>
                          <p:cTn id="77" fill="hold">
                            <p:stCondLst>
                              <p:cond delay="750"/>
                            </p:stCondLst>
                            <p:childTnLst>
                              <p:par>
                                <p:cTn id="78" presetID="23" presetClass="entr" presetSubtype="32" fill="hold" grpId="0" nodeType="after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p:cTn id="80" dur="250" fill="hold"/>
                                        <p:tgtEl>
                                          <p:spTgt spid="7"/>
                                        </p:tgtEl>
                                        <p:attrNameLst>
                                          <p:attrName>ppt_w</p:attrName>
                                        </p:attrNameLst>
                                      </p:cBhvr>
                                      <p:tavLst>
                                        <p:tav tm="0">
                                          <p:val>
                                            <p:strVal val="4*#ppt_w"/>
                                          </p:val>
                                        </p:tav>
                                        <p:tav tm="100000">
                                          <p:val>
                                            <p:strVal val="#ppt_w"/>
                                          </p:val>
                                        </p:tav>
                                      </p:tavLst>
                                    </p:anim>
                                    <p:anim calcmode="lin" valueType="num">
                                      <p:cBhvr>
                                        <p:cTn id="81" dur="250" fill="hold"/>
                                        <p:tgtEl>
                                          <p:spTgt spid="7"/>
                                        </p:tgtEl>
                                        <p:attrNameLst>
                                          <p:attrName>ppt_h</p:attrName>
                                        </p:attrNameLst>
                                      </p:cBhvr>
                                      <p:tavLst>
                                        <p:tav tm="0">
                                          <p:val>
                                            <p:strVal val="4*#ppt_h"/>
                                          </p:val>
                                        </p:tav>
                                        <p:tav tm="100000">
                                          <p:val>
                                            <p:strVal val="#ppt_h"/>
                                          </p:val>
                                        </p:tav>
                                      </p:tavLst>
                                    </p:anim>
                                  </p:childTnLst>
                                </p:cTn>
                              </p:par>
                            </p:childTnLst>
                          </p:cTn>
                        </p:par>
                        <p:par>
                          <p:cTn id="82" fill="hold">
                            <p:stCondLst>
                              <p:cond delay="1000"/>
                            </p:stCondLst>
                            <p:childTnLst>
                              <p:par>
                                <p:cTn id="83" presetID="23" presetClass="entr" presetSubtype="32"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p:cTn id="85" dur="250" fill="hold"/>
                                        <p:tgtEl>
                                          <p:spTgt spid="6"/>
                                        </p:tgtEl>
                                        <p:attrNameLst>
                                          <p:attrName>ppt_w</p:attrName>
                                        </p:attrNameLst>
                                      </p:cBhvr>
                                      <p:tavLst>
                                        <p:tav tm="0">
                                          <p:val>
                                            <p:strVal val="4*#ppt_w"/>
                                          </p:val>
                                        </p:tav>
                                        <p:tav tm="100000">
                                          <p:val>
                                            <p:strVal val="#ppt_w"/>
                                          </p:val>
                                        </p:tav>
                                      </p:tavLst>
                                    </p:anim>
                                    <p:anim calcmode="lin" valueType="num">
                                      <p:cBhvr>
                                        <p:cTn id="86" dur="250" fill="hold"/>
                                        <p:tgtEl>
                                          <p:spTgt spid="6"/>
                                        </p:tgtEl>
                                        <p:attrNameLst>
                                          <p:attrName>ppt_h</p:attrName>
                                        </p:attrNameLst>
                                      </p:cBhvr>
                                      <p:tavLst>
                                        <p:tav tm="0">
                                          <p:val>
                                            <p:strVal val="4*#ppt_h"/>
                                          </p:val>
                                        </p:tav>
                                        <p:tav tm="100000">
                                          <p:val>
                                            <p:strVal val="#ppt_h"/>
                                          </p:val>
                                        </p:tav>
                                      </p:tavLst>
                                    </p:anim>
                                  </p:childTnLst>
                                </p:cTn>
                              </p:par>
                            </p:childTnLst>
                          </p:cTn>
                        </p:par>
                        <p:par>
                          <p:cTn id="87" fill="hold">
                            <p:stCondLst>
                              <p:cond delay="1250"/>
                            </p:stCondLst>
                            <p:childTnLst>
                              <p:par>
                                <p:cTn id="88" presetID="23" presetClass="entr" presetSubtype="32" fill="hold" grpId="0" nodeType="afterEffect">
                                  <p:stCondLst>
                                    <p:cond delay="0"/>
                                  </p:stCondLst>
                                  <p:childTnLst>
                                    <p:set>
                                      <p:cBhvr>
                                        <p:cTn id="89" dur="1" fill="hold">
                                          <p:stCondLst>
                                            <p:cond delay="0"/>
                                          </p:stCondLst>
                                        </p:cTn>
                                        <p:tgtEl>
                                          <p:spTgt spid="5"/>
                                        </p:tgtEl>
                                        <p:attrNameLst>
                                          <p:attrName>style.visibility</p:attrName>
                                        </p:attrNameLst>
                                      </p:cBhvr>
                                      <p:to>
                                        <p:strVal val="visible"/>
                                      </p:to>
                                    </p:set>
                                    <p:anim calcmode="lin" valueType="num">
                                      <p:cBhvr>
                                        <p:cTn id="90" dur="250" fill="hold"/>
                                        <p:tgtEl>
                                          <p:spTgt spid="5"/>
                                        </p:tgtEl>
                                        <p:attrNameLst>
                                          <p:attrName>ppt_w</p:attrName>
                                        </p:attrNameLst>
                                      </p:cBhvr>
                                      <p:tavLst>
                                        <p:tav tm="0">
                                          <p:val>
                                            <p:strVal val="4*#ppt_w"/>
                                          </p:val>
                                        </p:tav>
                                        <p:tav tm="100000">
                                          <p:val>
                                            <p:strVal val="#ppt_w"/>
                                          </p:val>
                                        </p:tav>
                                      </p:tavLst>
                                    </p:anim>
                                    <p:anim calcmode="lin" valueType="num">
                                      <p:cBhvr>
                                        <p:cTn id="91" dur="250" fill="hold"/>
                                        <p:tgtEl>
                                          <p:spTgt spid="5"/>
                                        </p:tgtEl>
                                        <p:attrNameLst>
                                          <p:attrName>ppt_h</p:attrName>
                                        </p:attrNameLst>
                                      </p:cBhvr>
                                      <p:tavLst>
                                        <p:tav tm="0">
                                          <p:val>
                                            <p:strVal val="4*#ppt_h"/>
                                          </p:val>
                                        </p:tav>
                                        <p:tav tm="100000">
                                          <p:val>
                                            <p:strVal val="#ppt_h"/>
                                          </p:val>
                                        </p:tav>
                                      </p:tavLst>
                                    </p:anim>
                                  </p:childTnLst>
                                </p:cTn>
                              </p:par>
                            </p:childTnLst>
                          </p:cTn>
                        </p:par>
                        <p:par>
                          <p:cTn id="92" fill="hold">
                            <p:stCondLst>
                              <p:cond delay="1500"/>
                            </p:stCondLst>
                            <p:childTnLst>
                              <p:par>
                                <p:cTn id="93" presetID="10" presetClass="entr" presetSubtype="0" fill="hold" grpId="0" nodeType="after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250"/>
                                        <p:tgtEl>
                                          <p:spTgt spid="9"/>
                                        </p:tgtEl>
                                      </p:cBhvr>
                                    </p:animEffect>
                                  </p:childTnLst>
                                </p:cTn>
                              </p:par>
                            </p:childTnLst>
                          </p:cTn>
                        </p:par>
                        <p:par>
                          <p:cTn id="96" fill="hold">
                            <p:stCondLst>
                              <p:cond delay="1750"/>
                            </p:stCondLst>
                            <p:childTnLst>
                              <p:par>
                                <p:cTn id="97" presetID="10" presetClass="entr" presetSubtype="0" fill="hold" grpId="0"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250"/>
                                        <p:tgtEl>
                                          <p:spTgt spid="10"/>
                                        </p:tgtEl>
                                      </p:cBhvr>
                                    </p:animEffect>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250"/>
                                        <p:tgtEl>
                                          <p:spTgt spid="11"/>
                                        </p:tgtEl>
                                      </p:cBhvr>
                                    </p:animEffect>
                                  </p:childTnLst>
                                </p:cTn>
                              </p:par>
                            </p:childTnLst>
                          </p:cTn>
                        </p:par>
                        <p:par>
                          <p:cTn id="104" fill="hold">
                            <p:stCondLst>
                              <p:cond delay="2250"/>
                            </p:stCondLst>
                            <p:childTnLst>
                              <p:par>
                                <p:cTn id="105" presetID="10" presetClass="entr" presetSubtype="0" fill="hold" grpId="0" nodeType="after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animBg="1"/>
      <p:bldP spid="14" grpId="0" animBg="1"/>
      <p:bldP spid="15" grpId="0" animBg="1"/>
      <p:bldP spid="16" grpId="0" animBg="1"/>
      <p:bldP spid="17" grpId="0"/>
      <p:bldP spid="18" grpId="0"/>
      <p:bldP spid="19" grpId="0"/>
      <p:bldP spid="20" grpId="0"/>
      <p:bldP spid="21" grpId="0"/>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BD7FDB-AF92-422D-BFA9-124B1C65D2D2}"/>
              </a:ext>
            </a:extLst>
          </p:cNvPr>
          <p:cNvGrpSpPr/>
          <p:nvPr/>
        </p:nvGrpSpPr>
        <p:grpSpPr>
          <a:xfrm>
            <a:off x="5711877" y="1189070"/>
            <a:ext cx="695244" cy="4816158"/>
            <a:chOff x="4160049" y="1274619"/>
            <a:chExt cx="695459" cy="4816157"/>
          </a:xfrm>
          <a:solidFill>
            <a:sysClr val="window" lastClr="FFFFFF">
              <a:lumMod val="75000"/>
            </a:sysClr>
          </a:solidFill>
        </p:grpSpPr>
        <p:sp>
          <p:nvSpPr>
            <p:cNvPr id="5" name="Rectangle 4">
              <a:extLst>
                <a:ext uri="{FF2B5EF4-FFF2-40B4-BE49-F238E27FC236}">
                  <a16:creationId xmlns:a16="http://schemas.microsoft.com/office/drawing/2014/main" id="{F1E3C5FB-31A5-48EA-A394-088DFBA0699F}"/>
                </a:ext>
              </a:extLst>
            </p:cNvPr>
            <p:cNvSpPr/>
            <p:nvPr/>
          </p:nvSpPr>
          <p:spPr>
            <a:xfrm>
              <a:off x="4160049" y="1274619"/>
              <a:ext cx="695459" cy="4059772"/>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a:ln>
                  <a:noFill/>
                </a:ln>
                <a:solidFill>
                  <a:schemeClr val="bg1"/>
                </a:solidFill>
                <a:effectLst/>
                <a:uLnTx/>
                <a:uFillTx/>
                <a:latin typeface="等线" panose="020F0502020204030204"/>
                <a:ea typeface="+mn-ea"/>
                <a:cs typeface="+mn-cs"/>
              </a:endParaRPr>
            </a:p>
          </p:txBody>
        </p:sp>
        <p:sp>
          <p:nvSpPr>
            <p:cNvPr id="6" name="Isosceles Triangle 5">
              <a:extLst>
                <a:ext uri="{FF2B5EF4-FFF2-40B4-BE49-F238E27FC236}">
                  <a16:creationId xmlns:a16="http://schemas.microsoft.com/office/drawing/2014/main" id="{BFA80286-81CA-486F-90F8-A6FC06DE5D71}"/>
                </a:ext>
              </a:extLst>
            </p:cNvPr>
            <p:cNvSpPr/>
            <p:nvPr/>
          </p:nvSpPr>
          <p:spPr>
            <a:xfrm flipV="1">
              <a:off x="4160049" y="5334390"/>
              <a:ext cx="695459" cy="756386"/>
            </a:xfrm>
            <a:prstGeom prst="triangle">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a:ln>
                  <a:noFill/>
                </a:ln>
                <a:solidFill>
                  <a:schemeClr val="bg1"/>
                </a:solidFill>
                <a:effectLst/>
                <a:uLnTx/>
                <a:uFillTx/>
                <a:latin typeface="等线" panose="020F0502020204030204"/>
                <a:ea typeface="+mn-ea"/>
                <a:cs typeface="+mn-cs"/>
              </a:endParaRPr>
            </a:p>
          </p:txBody>
        </p:sp>
        <p:sp>
          <p:nvSpPr>
            <p:cNvPr id="7" name="Isosceles Triangle 6">
              <a:extLst>
                <a:ext uri="{FF2B5EF4-FFF2-40B4-BE49-F238E27FC236}">
                  <a16:creationId xmlns:a16="http://schemas.microsoft.com/office/drawing/2014/main" id="{8EB4BA05-90F6-40C7-A006-123E7F549F06}"/>
                </a:ext>
              </a:extLst>
            </p:cNvPr>
            <p:cNvSpPr/>
            <p:nvPr/>
          </p:nvSpPr>
          <p:spPr>
            <a:xfrm flipV="1">
              <a:off x="4399999" y="5852463"/>
              <a:ext cx="220319" cy="238313"/>
            </a:xfrm>
            <a:prstGeom prst="triangle">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dirty="0">
                <a:ln>
                  <a:noFill/>
                </a:ln>
                <a:solidFill>
                  <a:schemeClr val="bg1"/>
                </a:solidFill>
                <a:effectLst/>
                <a:uLnTx/>
                <a:uFillTx/>
                <a:latin typeface="等线" panose="020F0502020204030204"/>
                <a:ea typeface="+mn-ea"/>
                <a:cs typeface="+mn-cs"/>
              </a:endParaRPr>
            </a:p>
          </p:txBody>
        </p:sp>
      </p:grpSp>
      <p:grpSp>
        <p:nvGrpSpPr>
          <p:cNvPr id="8" name="Group 7">
            <a:extLst>
              <a:ext uri="{FF2B5EF4-FFF2-40B4-BE49-F238E27FC236}">
                <a16:creationId xmlns:a16="http://schemas.microsoft.com/office/drawing/2014/main" id="{62A77212-0E6A-4A97-8DB5-0E31E36CC5BC}"/>
              </a:ext>
            </a:extLst>
          </p:cNvPr>
          <p:cNvGrpSpPr/>
          <p:nvPr/>
        </p:nvGrpSpPr>
        <p:grpSpPr>
          <a:xfrm>
            <a:off x="5014091" y="3618876"/>
            <a:ext cx="1393029" cy="1338773"/>
            <a:chOff x="5013756" y="3958570"/>
            <a:chExt cx="1393459" cy="1338773"/>
          </a:xfrm>
        </p:grpSpPr>
        <p:sp>
          <p:nvSpPr>
            <p:cNvPr id="9" name="Diamond 8">
              <a:extLst>
                <a:ext uri="{FF2B5EF4-FFF2-40B4-BE49-F238E27FC236}">
                  <a16:creationId xmlns:a16="http://schemas.microsoft.com/office/drawing/2014/main" id="{A7A2C93F-A5B2-4F0C-AF47-A5F255553754}"/>
                </a:ext>
              </a:extLst>
            </p:cNvPr>
            <p:cNvSpPr/>
            <p:nvPr/>
          </p:nvSpPr>
          <p:spPr>
            <a:xfrm>
              <a:off x="5013756" y="3958570"/>
              <a:ext cx="1393459" cy="1338773"/>
            </a:xfrm>
            <a:prstGeom prst="diamond">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dirty="0">
                <a:ln>
                  <a:noFill/>
                </a:ln>
                <a:solidFill>
                  <a:schemeClr val="bg1"/>
                </a:solidFill>
                <a:effectLst/>
                <a:uLnTx/>
                <a:uFillTx/>
                <a:latin typeface="等线" panose="020F0502020204030204"/>
                <a:ea typeface="+mn-ea"/>
                <a:cs typeface="+mn-cs"/>
              </a:endParaRPr>
            </a:p>
          </p:txBody>
        </p:sp>
        <p:grpSp>
          <p:nvGrpSpPr>
            <p:cNvPr id="10" name="Group 9">
              <a:extLst>
                <a:ext uri="{FF2B5EF4-FFF2-40B4-BE49-F238E27FC236}">
                  <a16:creationId xmlns:a16="http://schemas.microsoft.com/office/drawing/2014/main" id="{AE708A38-5D03-4FFC-9733-17CE519DAED6}"/>
                </a:ext>
              </a:extLst>
            </p:cNvPr>
            <p:cNvGrpSpPr/>
            <p:nvPr/>
          </p:nvGrpSpPr>
          <p:grpSpPr>
            <a:xfrm>
              <a:off x="5478313" y="4439043"/>
              <a:ext cx="464344" cy="377825"/>
              <a:chOff x="10074275" y="4479132"/>
              <a:chExt cx="464344" cy="377825"/>
            </a:xfrm>
            <a:solidFill>
              <a:sysClr val="window" lastClr="FFFFFF"/>
            </a:solidFill>
          </p:grpSpPr>
          <p:sp>
            <p:nvSpPr>
              <p:cNvPr id="11" name="AutoShape 5">
                <a:extLst>
                  <a:ext uri="{FF2B5EF4-FFF2-40B4-BE49-F238E27FC236}">
                    <a16:creationId xmlns:a16="http://schemas.microsoft.com/office/drawing/2014/main" id="{81E37BA5-C80B-4C96-926F-3166EB7B82B3}"/>
                  </a:ext>
                </a:extLst>
              </p:cNvPr>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12" name="AutoShape 6">
                <a:extLst>
                  <a:ext uri="{FF2B5EF4-FFF2-40B4-BE49-F238E27FC236}">
                    <a16:creationId xmlns:a16="http://schemas.microsoft.com/office/drawing/2014/main" id="{FBEEEEA6-2171-4C51-A706-A00B1F4CB4E8}"/>
                  </a:ext>
                </a:extLst>
              </p:cNvPr>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grpSp>
        <p:nvGrpSpPr>
          <p:cNvPr id="13" name="Group 12">
            <a:extLst>
              <a:ext uri="{FF2B5EF4-FFF2-40B4-BE49-F238E27FC236}">
                <a16:creationId xmlns:a16="http://schemas.microsoft.com/office/drawing/2014/main" id="{6BD97CB7-0B6B-407B-9EC4-DA71594E8952}"/>
              </a:ext>
            </a:extLst>
          </p:cNvPr>
          <p:cNvGrpSpPr/>
          <p:nvPr/>
        </p:nvGrpSpPr>
        <p:grpSpPr>
          <a:xfrm>
            <a:off x="5711877" y="1189070"/>
            <a:ext cx="1393029" cy="1338773"/>
            <a:chOff x="5711758" y="1528765"/>
            <a:chExt cx="1393459" cy="1338773"/>
          </a:xfrm>
        </p:grpSpPr>
        <p:sp>
          <p:nvSpPr>
            <p:cNvPr id="14" name="Diamond 13">
              <a:extLst>
                <a:ext uri="{FF2B5EF4-FFF2-40B4-BE49-F238E27FC236}">
                  <a16:creationId xmlns:a16="http://schemas.microsoft.com/office/drawing/2014/main" id="{63876B6E-EB7D-4AE4-BE42-6CB18C2B28A3}"/>
                </a:ext>
              </a:extLst>
            </p:cNvPr>
            <p:cNvSpPr/>
            <p:nvPr/>
          </p:nvSpPr>
          <p:spPr>
            <a:xfrm>
              <a:off x="5711758" y="1528765"/>
              <a:ext cx="1393459" cy="1338773"/>
            </a:xfrm>
            <a:prstGeom prst="diamond">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a:ln>
                  <a:noFill/>
                </a:ln>
                <a:solidFill>
                  <a:schemeClr val="bg1"/>
                </a:solidFill>
                <a:effectLst/>
                <a:uLnTx/>
                <a:uFillTx/>
                <a:latin typeface="等线" panose="020F0502020204030204"/>
                <a:ea typeface="+mn-ea"/>
                <a:cs typeface="+mn-cs"/>
              </a:endParaRPr>
            </a:p>
          </p:txBody>
        </p:sp>
        <p:sp>
          <p:nvSpPr>
            <p:cNvPr id="15" name="AutoShape 83">
              <a:extLst>
                <a:ext uri="{FF2B5EF4-FFF2-40B4-BE49-F238E27FC236}">
                  <a16:creationId xmlns:a16="http://schemas.microsoft.com/office/drawing/2014/main" id="{950266D6-4570-4451-8229-3B90729A3928}"/>
                </a:ext>
              </a:extLst>
            </p:cNvPr>
            <p:cNvSpPr>
              <a:spLocks/>
            </p:cNvSpPr>
            <p:nvPr/>
          </p:nvSpPr>
          <p:spPr bwMode="auto">
            <a:xfrm>
              <a:off x="6169646" y="2025969"/>
              <a:ext cx="464344"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E7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nvGrpSpPr>
          <p:cNvPr id="16" name="Group 15">
            <a:extLst>
              <a:ext uri="{FF2B5EF4-FFF2-40B4-BE49-F238E27FC236}">
                <a16:creationId xmlns:a16="http://schemas.microsoft.com/office/drawing/2014/main" id="{CC2470A9-082D-4C6B-BB91-EC9474CD4721}"/>
              </a:ext>
            </a:extLst>
          </p:cNvPr>
          <p:cNvGrpSpPr/>
          <p:nvPr/>
        </p:nvGrpSpPr>
        <p:grpSpPr>
          <a:xfrm>
            <a:off x="5710607" y="2820948"/>
            <a:ext cx="1393029" cy="1338773"/>
            <a:chOff x="5710487" y="3160643"/>
            <a:chExt cx="1393459" cy="1338773"/>
          </a:xfrm>
        </p:grpSpPr>
        <p:sp>
          <p:nvSpPr>
            <p:cNvPr id="17" name="Diamond 16">
              <a:extLst>
                <a:ext uri="{FF2B5EF4-FFF2-40B4-BE49-F238E27FC236}">
                  <a16:creationId xmlns:a16="http://schemas.microsoft.com/office/drawing/2014/main" id="{4D9C94D0-E546-437C-ACE0-573D167850A0}"/>
                </a:ext>
              </a:extLst>
            </p:cNvPr>
            <p:cNvSpPr/>
            <p:nvPr/>
          </p:nvSpPr>
          <p:spPr>
            <a:xfrm>
              <a:off x="5710487" y="3160643"/>
              <a:ext cx="1393459" cy="1338773"/>
            </a:xfrm>
            <a:prstGeom prst="diamond">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dirty="0">
                <a:ln>
                  <a:noFill/>
                </a:ln>
                <a:solidFill>
                  <a:schemeClr val="bg1"/>
                </a:solidFill>
                <a:effectLst/>
                <a:uLnTx/>
                <a:uFillTx/>
                <a:latin typeface="等线" panose="020F0502020204030204"/>
                <a:ea typeface="+mn-ea"/>
                <a:cs typeface="+mn-cs"/>
              </a:endParaRPr>
            </a:p>
          </p:txBody>
        </p:sp>
        <p:grpSp>
          <p:nvGrpSpPr>
            <p:cNvPr id="18" name="Group 17">
              <a:extLst>
                <a:ext uri="{FF2B5EF4-FFF2-40B4-BE49-F238E27FC236}">
                  <a16:creationId xmlns:a16="http://schemas.microsoft.com/office/drawing/2014/main" id="{9BE11B2B-5D88-4B2B-B7E5-15B710698EC6}"/>
                </a:ext>
              </a:extLst>
            </p:cNvPr>
            <p:cNvGrpSpPr/>
            <p:nvPr/>
          </p:nvGrpSpPr>
          <p:grpSpPr>
            <a:xfrm>
              <a:off x="6175045" y="3597325"/>
              <a:ext cx="464344" cy="464344"/>
              <a:chOff x="4439444" y="2582069"/>
              <a:chExt cx="464344" cy="464344"/>
            </a:xfrm>
            <a:solidFill>
              <a:sysClr val="window" lastClr="FFFFFF"/>
            </a:solidFill>
          </p:grpSpPr>
          <p:sp>
            <p:nvSpPr>
              <p:cNvPr id="19" name="AutoShape 123">
                <a:extLst>
                  <a:ext uri="{FF2B5EF4-FFF2-40B4-BE49-F238E27FC236}">
                    <a16:creationId xmlns:a16="http://schemas.microsoft.com/office/drawing/2014/main" id="{006EE21A-E098-44A3-BDA2-978B9AA9BA5C}"/>
                  </a:ext>
                </a:extLst>
              </p:cNvPr>
              <p:cNvSpPr>
                <a:spLocks/>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20" name="AutoShape 124">
                <a:extLst>
                  <a:ext uri="{FF2B5EF4-FFF2-40B4-BE49-F238E27FC236}">
                    <a16:creationId xmlns:a16="http://schemas.microsoft.com/office/drawing/2014/main" id="{F3A52E97-4EBF-4000-902F-558DB63721AA}"/>
                  </a:ext>
                </a:extLst>
              </p:cNvPr>
              <p:cNvSpPr>
                <a:spLocks/>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21" name="AutoShape 125">
                <a:extLst>
                  <a:ext uri="{FF2B5EF4-FFF2-40B4-BE49-F238E27FC236}">
                    <a16:creationId xmlns:a16="http://schemas.microsoft.com/office/drawing/2014/main" id="{44CCA132-26E6-4890-A8D0-D6D7E41BD618}"/>
                  </a:ext>
                </a:extLst>
              </p:cNvPr>
              <p:cNvSpPr>
                <a:spLocks/>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grpSp>
        <p:nvGrpSpPr>
          <p:cNvPr id="22" name="Group 21">
            <a:extLst>
              <a:ext uri="{FF2B5EF4-FFF2-40B4-BE49-F238E27FC236}">
                <a16:creationId xmlns:a16="http://schemas.microsoft.com/office/drawing/2014/main" id="{EBFCD4BC-AD0E-4B6E-81C5-73F983A38A7F}"/>
              </a:ext>
            </a:extLst>
          </p:cNvPr>
          <p:cNvGrpSpPr/>
          <p:nvPr/>
        </p:nvGrpSpPr>
        <p:grpSpPr>
          <a:xfrm>
            <a:off x="5014091" y="2005009"/>
            <a:ext cx="1393029" cy="1338773"/>
            <a:chOff x="5013757" y="2344704"/>
            <a:chExt cx="1393459" cy="1338773"/>
          </a:xfrm>
        </p:grpSpPr>
        <p:sp>
          <p:nvSpPr>
            <p:cNvPr id="23" name="Diamond 22">
              <a:extLst>
                <a:ext uri="{FF2B5EF4-FFF2-40B4-BE49-F238E27FC236}">
                  <a16:creationId xmlns:a16="http://schemas.microsoft.com/office/drawing/2014/main" id="{253DFE55-5BEE-4D2E-B482-B0E16C081B80}"/>
                </a:ext>
              </a:extLst>
            </p:cNvPr>
            <p:cNvSpPr/>
            <p:nvPr/>
          </p:nvSpPr>
          <p:spPr>
            <a:xfrm>
              <a:off x="5013757" y="2344704"/>
              <a:ext cx="1393459" cy="1338773"/>
            </a:xfrm>
            <a:prstGeom prst="diamond">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399" b="0" i="0" u="none" strike="noStrike" kern="0" cap="none" spc="0" normalizeH="0" baseline="0" noProof="0" dirty="0">
                <a:ln>
                  <a:noFill/>
                </a:ln>
                <a:solidFill>
                  <a:schemeClr val="bg1"/>
                </a:solidFill>
                <a:effectLst/>
                <a:uLnTx/>
                <a:uFillTx/>
                <a:latin typeface="等线" panose="020F0502020204030204"/>
                <a:ea typeface="+mn-ea"/>
                <a:cs typeface="+mn-cs"/>
              </a:endParaRPr>
            </a:p>
          </p:txBody>
        </p:sp>
        <p:grpSp>
          <p:nvGrpSpPr>
            <p:cNvPr id="24" name="Group 23">
              <a:extLst>
                <a:ext uri="{FF2B5EF4-FFF2-40B4-BE49-F238E27FC236}">
                  <a16:creationId xmlns:a16="http://schemas.microsoft.com/office/drawing/2014/main" id="{9C8ECD37-C814-436E-9B6D-9F0C332827E5}"/>
                </a:ext>
              </a:extLst>
            </p:cNvPr>
            <p:cNvGrpSpPr/>
            <p:nvPr/>
          </p:nvGrpSpPr>
          <p:grpSpPr>
            <a:xfrm>
              <a:off x="5478313" y="2752368"/>
              <a:ext cx="464344" cy="464344"/>
              <a:chOff x="4439444" y="1652588"/>
              <a:chExt cx="464344" cy="464344"/>
            </a:xfrm>
            <a:solidFill>
              <a:srgbClr val="E7E6E6"/>
            </a:solidFill>
          </p:grpSpPr>
          <p:sp>
            <p:nvSpPr>
              <p:cNvPr id="25" name="AutoShape 136">
                <a:extLst>
                  <a:ext uri="{FF2B5EF4-FFF2-40B4-BE49-F238E27FC236}">
                    <a16:creationId xmlns:a16="http://schemas.microsoft.com/office/drawing/2014/main" id="{51350D45-E6FC-409C-86BE-695D781D5A31}"/>
                  </a:ext>
                </a:extLst>
              </p:cNvPr>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26" name="AutoShape 137">
                <a:extLst>
                  <a:ext uri="{FF2B5EF4-FFF2-40B4-BE49-F238E27FC236}">
                    <a16:creationId xmlns:a16="http://schemas.microsoft.com/office/drawing/2014/main" id="{699CA3BA-C25D-4483-A9CE-5D876B1EC20B}"/>
                  </a:ext>
                </a:extLst>
              </p:cNvPr>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sp>
            <p:nvSpPr>
              <p:cNvPr id="27" name="AutoShape 138">
                <a:extLst>
                  <a:ext uri="{FF2B5EF4-FFF2-40B4-BE49-F238E27FC236}">
                    <a16:creationId xmlns:a16="http://schemas.microsoft.com/office/drawing/2014/main" id="{85A17E60-AF67-4A1D-9918-F0542407A4C3}"/>
                  </a:ext>
                </a:extLst>
              </p:cNvPr>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5392" tIns="25392" rIns="25392" bIns="25392" anchor="ctr"/>
              <a:lstStyle/>
              <a:p>
                <a:pPr marL="0" marR="0" lvl="0" indent="0" algn="ctr" defTabSz="228526" eaLnBrk="1" fontAlgn="base" latinLnBrk="0" hangingPunct="0">
                  <a:lnSpc>
                    <a:spcPct val="100000"/>
                  </a:lnSpc>
                  <a:spcBef>
                    <a:spcPct val="0"/>
                  </a:spcBef>
                  <a:spcAft>
                    <a:spcPct val="0"/>
                  </a:spcAft>
                  <a:buClrTx/>
                  <a:buSzTx/>
                  <a:buFontTx/>
                  <a:buNone/>
                  <a:tabLst/>
                  <a:defRPr/>
                </a:pPr>
                <a:endParaRPr kumimoji="0" lang="en-US" sz="1466" b="0" i="0" u="none" strike="noStrike" kern="0" cap="none" spc="0" normalizeH="0" baseline="0" noProof="0">
                  <a:ln>
                    <a:noFill/>
                  </a:ln>
                  <a:solidFill>
                    <a:schemeClr val="bg1"/>
                  </a:solidFill>
                  <a:effectLst>
                    <a:outerShdw blurRad="38100" dist="38100" dir="2700000" algn="tl">
                      <a:srgbClr val="000000"/>
                    </a:outerShdw>
                  </a:effectLst>
                  <a:uLnTx/>
                  <a:uFillTx/>
                  <a:latin typeface="Gill Sans" charset="0"/>
                  <a:sym typeface="Gill Sans" charset="0"/>
                </a:endParaRPr>
              </a:p>
            </p:txBody>
          </p:sp>
        </p:grpSp>
      </p:grpSp>
      <p:sp>
        <p:nvSpPr>
          <p:cNvPr id="28" name="TextBox 42">
            <a:extLst>
              <a:ext uri="{FF2B5EF4-FFF2-40B4-BE49-F238E27FC236}">
                <a16:creationId xmlns:a16="http://schemas.microsoft.com/office/drawing/2014/main" id="{6424DCCB-FC94-4B61-9459-358FE9E8A7DB}"/>
              </a:ext>
            </a:extLst>
          </p:cNvPr>
          <p:cNvSpPr txBox="1"/>
          <p:nvPr/>
        </p:nvSpPr>
        <p:spPr>
          <a:xfrm>
            <a:off x="3336494" y="2452485"/>
            <a:ext cx="1415772" cy="338426"/>
          </a:xfrm>
          <a:prstGeom prst="rect">
            <a:avLst/>
          </a:prstGeom>
          <a:noFill/>
        </p:spPr>
        <p:txBody>
          <a:bodyPr wrap="none" rtlCol="0">
            <a:spAutoFit/>
          </a:bodyPr>
          <a:lstStyle/>
          <a:p>
            <a:pPr algn="r"/>
            <a:r>
              <a:rPr lang="zh-CN" altLang="en-US" sz="1599" dirty="0">
                <a:solidFill>
                  <a:schemeClr val="bg1"/>
                </a:solidFill>
                <a:latin typeface="微软雅黑" pitchFamily="34" charset="-122"/>
                <a:ea typeface="微软雅黑" pitchFamily="34" charset="-122"/>
              </a:rPr>
              <a:t>点击添加文本</a:t>
            </a:r>
          </a:p>
        </p:txBody>
      </p:sp>
      <p:sp>
        <p:nvSpPr>
          <p:cNvPr id="29" name="TextBox 43">
            <a:extLst>
              <a:ext uri="{FF2B5EF4-FFF2-40B4-BE49-F238E27FC236}">
                <a16:creationId xmlns:a16="http://schemas.microsoft.com/office/drawing/2014/main" id="{8E52D170-4297-4485-8DE7-47389F595419}"/>
              </a:ext>
            </a:extLst>
          </p:cNvPr>
          <p:cNvSpPr txBox="1"/>
          <p:nvPr/>
        </p:nvSpPr>
        <p:spPr>
          <a:xfrm>
            <a:off x="1443833" y="2819278"/>
            <a:ext cx="3288118"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点击输入简要文本内容，文字内容需概况精炼的说明该分项内容</a:t>
            </a:r>
            <a:r>
              <a:rPr lang="en-US" altLang="zh-CN" sz="1200" dirty="0">
                <a:solidFill>
                  <a:schemeClr val="bg1"/>
                </a:solidFill>
                <a:latin typeface="微软雅黑" pitchFamily="34" charset="-122"/>
                <a:ea typeface="微软雅黑" pitchFamily="34" charset="-122"/>
              </a:rPr>
              <a:t>licai2011</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30" name="TextBox 44">
            <a:extLst>
              <a:ext uri="{FF2B5EF4-FFF2-40B4-BE49-F238E27FC236}">
                <a16:creationId xmlns:a16="http://schemas.microsoft.com/office/drawing/2014/main" id="{B0FAB80A-19CD-46C5-801C-59A43064C5F0}"/>
              </a:ext>
            </a:extLst>
          </p:cNvPr>
          <p:cNvSpPr txBox="1"/>
          <p:nvPr/>
        </p:nvSpPr>
        <p:spPr>
          <a:xfrm>
            <a:off x="3336494" y="3881134"/>
            <a:ext cx="1415772" cy="338426"/>
          </a:xfrm>
          <a:prstGeom prst="rect">
            <a:avLst/>
          </a:prstGeom>
          <a:noFill/>
        </p:spPr>
        <p:txBody>
          <a:bodyPr wrap="none" rtlCol="0">
            <a:spAutoFit/>
          </a:bodyPr>
          <a:lstStyle/>
          <a:p>
            <a:pPr algn="r"/>
            <a:r>
              <a:rPr lang="zh-CN" altLang="en-US" sz="1599" dirty="0">
                <a:solidFill>
                  <a:schemeClr val="bg1"/>
                </a:solidFill>
                <a:latin typeface="微软雅黑" pitchFamily="34" charset="-122"/>
                <a:ea typeface="微软雅黑" pitchFamily="34" charset="-122"/>
              </a:rPr>
              <a:t>点击添加文本</a:t>
            </a:r>
          </a:p>
        </p:txBody>
      </p:sp>
      <p:sp>
        <p:nvSpPr>
          <p:cNvPr id="31" name="TextBox 45">
            <a:extLst>
              <a:ext uri="{FF2B5EF4-FFF2-40B4-BE49-F238E27FC236}">
                <a16:creationId xmlns:a16="http://schemas.microsoft.com/office/drawing/2014/main" id="{905B2D22-C67E-4097-A5E7-19FD10ED2D19}"/>
              </a:ext>
            </a:extLst>
          </p:cNvPr>
          <p:cNvSpPr txBox="1"/>
          <p:nvPr/>
        </p:nvSpPr>
        <p:spPr>
          <a:xfrm>
            <a:off x="1443833" y="4247926"/>
            <a:ext cx="3288118" cy="461665"/>
          </a:xfrm>
          <a:prstGeom prst="rect">
            <a:avLst/>
          </a:prstGeom>
          <a:noFill/>
        </p:spPr>
        <p:txBody>
          <a:bodyPr wrap="square" rtlCol="0">
            <a:spAutoFit/>
          </a:bodyPr>
          <a:lstStyle/>
          <a:p>
            <a:pPr algn="r"/>
            <a:r>
              <a:rPr lang="zh-CN" altLang="en-US" sz="1200" dirty="0">
                <a:solidFill>
                  <a:schemeClr val="bg1"/>
                </a:solidFill>
                <a:latin typeface="微软雅黑" pitchFamily="34" charset="-122"/>
                <a:ea typeface="微软雅黑" pitchFamily="34" charset="-122"/>
              </a:rPr>
              <a:t>点击输入简要文本内容，文字内容需概况精炼的说明该分项内容</a:t>
            </a:r>
            <a:r>
              <a:rPr lang="en-US" altLang="zh-CN" sz="1200" dirty="0">
                <a:solidFill>
                  <a:schemeClr val="bg1"/>
                </a:solidFill>
                <a:latin typeface="微软雅黑" pitchFamily="34" charset="-122"/>
                <a:ea typeface="微软雅黑" pitchFamily="34" charset="-122"/>
              </a:rPr>
              <a:t>licai2011</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32" name="TextBox 46">
            <a:extLst>
              <a:ext uri="{FF2B5EF4-FFF2-40B4-BE49-F238E27FC236}">
                <a16:creationId xmlns:a16="http://schemas.microsoft.com/office/drawing/2014/main" id="{682D7D49-F53B-4AEC-B25F-6948B11BEF91}"/>
              </a:ext>
            </a:extLst>
          </p:cNvPr>
          <p:cNvSpPr txBox="1"/>
          <p:nvPr/>
        </p:nvSpPr>
        <p:spPr>
          <a:xfrm>
            <a:off x="7239852" y="1526275"/>
            <a:ext cx="1415772" cy="338426"/>
          </a:xfrm>
          <a:prstGeom prst="rect">
            <a:avLst/>
          </a:prstGeom>
          <a:noFill/>
        </p:spPr>
        <p:txBody>
          <a:bodyPr wrap="none" rtlCol="0">
            <a:spAutoFit/>
          </a:bodyPr>
          <a:lstStyle/>
          <a:p>
            <a:r>
              <a:rPr lang="zh-CN" altLang="en-US" sz="1599" dirty="0">
                <a:solidFill>
                  <a:schemeClr val="bg1"/>
                </a:solidFill>
                <a:latin typeface="微软雅黑" pitchFamily="34" charset="-122"/>
                <a:ea typeface="微软雅黑" pitchFamily="34" charset="-122"/>
              </a:rPr>
              <a:t>点击添加文本</a:t>
            </a:r>
          </a:p>
        </p:txBody>
      </p:sp>
      <p:sp>
        <p:nvSpPr>
          <p:cNvPr id="33" name="TextBox 47">
            <a:extLst>
              <a:ext uri="{FF2B5EF4-FFF2-40B4-BE49-F238E27FC236}">
                <a16:creationId xmlns:a16="http://schemas.microsoft.com/office/drawing/2014/main" id="{5513FFCF-3926-4442-9D00-101768F3E4DC}"/>
              </a:ext>
            </a:extLst>
          </p:cNvPr>
          <p:cNvSpPr txBox="1"/>
          <p:nvPr/>
        </p:nvSpPr>
        <p:spPr>
          <a:xfrm>
            <a:off x="7239853" y="1893068"/>
            <a:ext cx="3288118"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点击输入简要文本内容，文字内容需概况精炼的说明该分项内容</a:t>
            </a:r>
            <a:r>
              <a:rPr lang="en-US" altLang="zh-CN" sz="1200" dirty="0">
                <a:solidFill>
                  <a:schemeClr val="bg1"/>
                </a:solidFill>
                <a:latin typeface="微软雅黑" pitchFamily="34" charset="-122"/>
                <a:ea typeface="微软雅黑" pitchFamily="34" charset="-122"/>
              </a:rPr>
              <a:t>licai2011</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
        <p:nvSpPr>
          <p:cNvPr id="34" name="TextBox 48">
            <a:extLst>
              <a:ext uri="{FF2B5EF4-FFF2-40B4-BE49-F238E27FC236}">
                <a16:creationId xmlns:a16="http://schemas.microsoft.com/office/drawing/2014/main" id="{71B0126E-92F5-4C75-A6FE-70A0D27F8C3D}"/>
              </a:ext>
            </a:extLst>
          </p:cNvPr>
          <p:cNvSpPr txBox="1"/>
          <p:nvPr/>
        </p:nvSpPr>
        <p:spPr>
          <a:xfrm>
            <a:off x="7239852" y="2954922"/>
            <a:ext cx="1415772" cy="338426"/>
          </a:xfrm>
          <a:prstGeom prst="rect">
            <a:avLst/>
          </a:prstGeom>
          <a:noFill/>
        </p:spPr>
        <p:txBody>
          <a:bodyPr wrap="none" rtlCol="0">
            <a:spAutoFit/>
          </a:bodyPr>
          <a:lstStyle/>
          <a:p>
            <a:r>
              <a:rPr lang="zh-CN" altLang="en-US" sz="1599" dirty="0">
                <a:solidFill>
                  <a:schemeClr val="bg1"/>
                </a:solidFill>
                <a:latin typeface="微软雅黑" pitchFamily="34" charset="-122"/>
                <a:ea typeface="微软雅黑" pitchFamily="34" charset="-122"/>
              </a:rPr>
              <a:t>点击添加文本</a:t>
            </a:r>
          </a:p>
        </p:txBody>
      </p:sp>
      <p:sp>
        <p:nvSpPr>
          <p:cNvPr id="35" name="TextBox 49">
            <a:extLst>
              <a:ext uri="{FF2B5EF4-FFF2-40B4-BE49-F238E27FC236}">
                <a16:creationId xmlns:a16="http://schemas.microsoft.com/office/drawing/2014/main" id="{541B9936-E954-4510-9972-FFB88993C08B}"/>
              </a:ext>
            </a:extLst>
          </p:cNvPr>
          <p:cNvSpPr txBox="1"/>
          <p:nvPr/>
        </p:nvSpPr>
        <p:spPr>
          <a:xfrm>
            <a:off x="7239853" y="3321716"/>
            <a:ext cx="3288118" cy="461665"/>
          </a:xfrm>
          <a:prstGeom prst="rect">
            <a:avLst/>
          </a:prstGeom>
          <a:noFill/>
        </p:spPr>
        <p:txBody>
          <a:bodyPr wrap="square" rtlCol="0">
            <a:spAutoFit/>
          </a:bodyPr>
          <a:lstStyle/>
          <a:p>
            <a:r>
              <a:rPr lang="zh-CN" altLang="en-US" sz="1200" dirty="0">
                <a:solidFill>
                  <a:schemeClr val="bg1"/>
                </a:solidFill>
                <a:latin typeface="微软雅黑" pitchFamily="34" charset="-122"/>
                <a:ea typeface="微软雅黑" pitchFamily="34" charset="-122"/>
              </a:rPr>
              <a:t>点击输入简要文本内容，文字内容需概况精炼的说明该分项内容</a:t>
            </a:r>
            <a:r>
              <a:rPr lang="en-US" altLang="zh-CN" sz="1200" dirty="0">
                <a:solidFill>
                  <a:schemeClr val="bg1"/>
                </a:solidFill>
                <a:latin typeface="微软雅黑" pitchFamily="34" charset="-122"/>
                <a:ea typeface="微软雅黑" pitchFamily="34" charset="-122"/>
              </a:rPr>
              <a:t>licai2011</a:t>
            </a:r>
            <a:r>
              <a:rPr lang="zh-CN" altLang="en-US" sz="1200" dirty="0">
                <a:solidFill>
                  <a:schemeClr val="bg1"/>
                </a:solidFill>
                <a:latin typeface="微软雅黑" pitchFamily="34" charset="-122"/>
                <a:ea typeface="微软雅黑" pitchFamily="34" charset="-122"/>
              </a:rPr>
              <a:t>专业设计</a:t>
            </a:r>
            <a:r>
              <a:rPr lang="en-US" altLang="zh-CN" sz="1200"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11848300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49" presetClass="entr" presetSubtype="0" decel="10000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 calcmode="lin" valueType="num">
                                      <p:cBhvr>
                                        <p:cTn id="14" dur="500" fill="hold"/>
                                        <p:tgtEl>
                                          <p:spTgt spid="13"/>
                                        </p:tgtEl>
                                        <p:attrNameLst>
                                          <p:attrName>style.rotation</p:attrName>
                                        </p:attrNameLst>
                                      </p:cBhvr>
                                      <p:tavLst>
                                        <p:tav tm="0">
                                          <p:val>
                                            <p:fltVal val="360"/>
                                          </p:val>
                                        </p:tav>
                                        <p:tav tm="100000">
                                          <p:val>
                                            <p:fltVal val="0"/>
                                          </p:val>
                                        </p:tav>
                                      </p:tavLst>
                                    </p:anim>
                                    <p:animEffect transition="in" filter="fade">
                                      <p:cBhvr>
                                        <p:cTn id="15" dur="500"/>
                                        <p:tgtEl>
                                          <p:spTgt spid="13"/>
                                        </p:tgtEl>
                                      </p:cBhvr>
                                    </p:animEffect>
                                  </p:childTnLst>
                                </p:cTn>
                              </p:par>
                            </p:childTnLst>
                          </p:cTn>
                        </p:par>
                        <p:par>
                          <p:cTn id="16" fill="hold">
                            <p:stCondLst>
                              <p:cond delay="750"/>
                            </p:stCondLst>
                            <p:childTnLst>
                              <p:par>
                                <p:cTn id="17" presetID="2" presetClass="entr" presetSubtype="2"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250" fill="hold"/>
                                        <p:tgtEl>
                                          <p:spTgt spid="32"/>
                                        </p:tgtEl>
                                        <p:attrNameLst>
                                          <p:attrName>ppt_x</p:attrName>
                                        </p:attrNameLst>
                                      </p:cBhvr>
                                      <p:tavLst>
                                        <p:tav tm="0">
                                          <p:val>
                                            <p:strVal val="1+#ppt_w/2"/>
                                          </p:val>
                                        </p:tav>
                                        <p:tav tm="100000">
                                          <p:val>
                                            <p:strVal val="#ppt_x"/>
                                          </p:val>
                                        </p:tav>
                                      </p:tavLst>
                                    </p:anim>
                                    <p:anim calcmode="lin" valueType="num">
                                      <p:cBhvr additive="base">
                                        <p:cTn id="20" dur="250" fill="hold"/>
                                        <p:tgtEl>
                                          <p:spTgt spid="32"/>
                                        </p:tgtEl>
                                        <p:attrNameLst>
                                          <p:attrName>ppt_y</p:attrName>
                                        </p:attrNameLst>
                                      </p:cBhvr>
                                      <p:tavLst>
                                        <p:tav tm="0">
                                          <p:val>
                                            <p:strVal val="#ppt_y"/>
                                          </p:val>
                                        </p:tav>
                                        <p:tav tm="100000">
                                          <p:val>
                                            <p:strVal val="#ppt_y"/>
                                          </p:val>
                                        </p:tav>
                                      </p:tavLst>
                                    </p:anim>
                                  </p:childTnLst>
                                </p:cTn>
                              </p:par>
                              <p:par>
                                <p:cTn id="21" presetID="22" presetClass="entr" presetSubtype="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1250"/>
                            </p:stCondLst>
                            <p:childTnLst>
                              <p:par>
                                <p:cTn id="25" presetID="49" presetClass="entr" presetSubtype="0" decel="10000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750"/>
                            </p:stCondLst>
                            <p:childTnLst>
                              <p:par>
                                <p:cTn id="32" presetID="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250" fill="hold"/>
                                        <p:tgtEl>
                                          <p:spTgt spid="28"/>
                                        </p:tgtEl>
                                        <p:attrNameLst>
                                          <p:attrName>ppt_x</p:attrName>
                                        </p:attrNameLst>
                                      </p:cBhvr>
                                      <p:tavLst>
                                        <p:tav tm="0">
                                          <p:val>
                                            <p:strVal val="0-#ppt_w/2"/>
                                          </p:val>
                                        </p:tav>
                                        <p:tav tm="100000">
                                          <p:val>
                                            <p:strVal val="#ppt_x"/>
                                          </p:val>
                                        </p:tav>
                                      </p:tavLst>
                                    </p:anim>
                                    <p:anim calcmode="lin" valueType="num">
                                      <p:cBhvr additive="base">
                                        <p:cTn id="35" dur="250" fill="hold"/>
                                        <p:tgtEl>
                                          <p:spTgt spid="28"/>
                                        </p:tgtEl>
                                        <p:attrNameLst>
                                          <p:attrName>ppt_y</p:attrName>
                                        </p:attrNameLst>
                                      </p:cBhvr>
                                      <p:tavLst>
                                        <p:tav tm="0">
                                          <p:val>
                                            <p:strVal val="#ppt_y"/>
                                          </p:val>
                                        </p:tav>
                                        <p:tav tm="100000">
                                          <p:val>
                                            <p:strVal val="#ppt_y"/>
                                          </p:val>
                                        </p:tav>
                                      </p:tavLst>
                                    </p:anim>
                                  </p:childTnLst>
                                </p:cTn>
                              </p:par>
                              <p:par>
                                <p:cTn id="36" presetID="22" presetClass="entr" presetSubtype="1"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childTnLst>
                          </p:cTn>
                        </p:par>
                        <p:par>
                          <p:cTn id="39" fill="hold">
                            <p:stCondLst>
                              <p:cond delay="2250"/>
                            </p:stCondLst>
                            <p:childTnLst>
                              <p:par>
                                <p:cTn id="40" presetID="49" presetClass="entr" presetSubtype="0" decel="10000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fill="hold"/>
                                        <p:tgtEl>
                                          <p:spTgt spid="16"/>
                                        </p:tgtEl>
                                        <p:attrNameLst>
                                          <p:attrName>ppt_w</p:attrName>
                                        </p:attrNameLst>
                                      </p:cBhvr>
                                      <p:tavLst>
                                        <p:tav tm="0">
                                          <p:val>
                                            <p:fltVal val="0"/>
                                          </p:val>
                                        </p:tav>
                                        <p:tav tm="100000">
                                          <p:val>
                                            <p:strVal val="#ppt_w"/>
                                          </p:val>
                                        </p:tav>
                                      </p:tavLst>
                                    </p:anim>
                                    <p:anim calcmode="lin" valueType="num">
                                      <p:cBhvr>
                                        <p:cTn id="43" dur="500" fill="hold"/>
                                        <p:tgtEl>
                                          <p:spTgt spid="16"/>
                                        </p:tgtEl>
                                        <p:attrNameLst>
                                          <p:attrName>ppt_h</p:attrName>
                                        </p:attrNameLst>
                                      </p:cBhvr>
                                      <p:tavLst>
                                        <p:tav tm="0">
                                          <p:val>
                                            <p:fltVal val="0"/>
                                          </p:val>
                                        </p:tav>
                                        <p:tav tm="100000">
                                          <p:val>
                                            <p:strVal val="#ppt_h"/>
                                          </p:val>
                                        </p:tav>
                                      </p:tavLst>
                                    </p:anim>
                                    <p:anim calcmode="lin" valueType="num">
                                      <p:cBhvr>
                                        <p:cTn id="44" dur="500" fill="hold"/>
                                        <p:tgtEl>
                                          <p:spTgt spid="16"/>
                                        </p:tgtEl>
                                        <p:attrNameLst>
                                          <p:attrName>style.rotation</p:attrName>
                                        </p:attrNameLst>
                                      </p:cBhvr>
                                      <p:tavLst>
                                        <p:tav tm="0">
                                          <p:val>
                                            <p:fltVal val="360"/>
                                          </p:val>
                                        </p:tav>
                                        <p:tav tm="100000">
                                          <p:val>
                                            <p:fltVal val="0"/>
                                          </p:val>
                                        </p:tav>
                                      </p:tavLst>
                                    </p:anim>
                                    <p:animEffect transition="in" filter="fade">
                                      <p:cBhvr>
                                        <p:cTn id="45" dur="500"/>
                                        <p:tgtEl>
                                          <p:spTgt spid="16"/>
                                        </p:tgtEl>
                                      </p:cBhvr>
                                    </p:animEffect>
                                  </p:childTnLst>
                                </p:cTn>
                              </p:par>
                            </p:childTnLst>
                          </p:cTn>
                        </p:par>
                        <p:par>
                          <p:cTn id="46" fill="hold">
                            <p:stCondLst>
                              <p:cond delay="2750"/>
                            </p:stCondLst>
                            <p:childTnLst>
                              <p:par>
                                <p:cTn id="47" presetID="2" presetClass="entr" presetSubtype="2"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250" fill="hold"/>
                                        <p:tgtEl>
                                          <p:spTgt spid="34"/>
                                        </p:tgtEl>
                                        <p:attrNameLst>
                                          <p:attrName>ppt_x</p:attrName>
                                        </p:attrNameLst>
                                      </p:cBhvr>
                                      <p:tavLst>
                                        <p:tav tm="0">
                                          <p:val>
                                            <p:strVal val="1+#ppt_w/2"/>
                                          </p:val>
                                        </p:tav>
                                        <p:tav tm="100000">
                                          <p:val>
                                            <p:strVal val="#ppt_x"/>
                                          </p:val>
                                        </p:tav>
                                      </p:tavLst>
                                    </p:anim>
                                    <p:anim calcmode="lin" valueType="num">
                                      <p:cBhvr additive="base">
                                        <p:cTn id="50" dur="250" fill="hold"/>
                                        <p:tgtEl>
                                          <p:spTgt spid="34"/>
                                        </p:tgtEl>
                                        <p:attrNameLst>
                                          <p:attrName>ppt_y</p:attrName>
                                        </p:attrNameLst>
                                      </p:cBhvr>
                                      <p:tavLst>
                                        <p:tav tm="0">
                                          <p:val>
                                            <p:strVal val="#ppt_y"/>
                                          </p:val>
                                        </p:tav>
                                        <p:tav tm="100000">
                                          <p:val>
                                            <p:strVal val="#ppt_y"/>
                                          </p:val>
                                        </p:tav>
                                      </p:tavLst>
                                    </p:anim>
                                  </p:childTnLst>
                                </p:cTn>
                              </p:par>
                              <p:par>
                                <p:cTn id="51" presetID="22" presetClass="entr" presetSubtype="1"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up)">
                                      <p:cBhvr>
                                        <p:cTn id="53" dur="500"/>
                                        <p:tgtEl>
                                          <p:spTgt spid="35"/>
                                        </p:tgtEl>
                                      </p:cBhvr>
                                    </p:animEffect>
                                  </p:childTnLst>
                                </p:cTn>
                              </p:par>
                            </p:childTnLst>
                          </p:cTn>
                        </p:par>
                        <p:par>
                          <p:cTn id="54" fill="hold">
                            <p:stCondLst>
                              <p:cond delay="3250"/>
                            </p:stCondLst>
                            <p:childTnLst>
                              <p:par>
                                <p:cTn id="55" presetID="49" presetClass="entr" presetSubtype="0" decel="10000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3750"/>
                            </p:stCondLst>
                            <p:childTnLst>
                              <p:par>
                                <p:cTn id="62" presetID="2" presetClass="entr" presetSubtype="8"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250" fill="hold"/>
                                        <p:tgtEl>
                                          <p:spTgt spid="30"/>
                                        </p:tgtEl>
                                        <p:attrNameLst>
                                          <p:attrName>ppt_x</p:attrName>
                                        </p:attrNameLst>
                                      </p:cBhvr>
                                      <p:tavLst>
                                        <p:tav tm="0">
                                          <p:val>
                                            <p:strVal val="0-#ppt_w/2"/>
                                          </p:val>
                                        </p:tav>
                                        <p:tav tm="100000">
                                          <p:val>
                                            <p:strVal val="#ppt_x"/>
                                          </p:val>
                                        </p:tav>
                                      </p:tavLst>
                                    </p:anim>
                                    <p:anim calcmode="lin" valueType="num">
                                      <p:cBhvr additive="base">
                                        <p:cTn id="65" dur="250" fill="hold"/>
                                        <p:tgtEl>
                                          <p:spTgt spid="30"/>
                                        </p:tgtEl>
                                        <p:attrNameLst>
                                          <p:attrName>ppt_y</p:attrName>
                                        </p:attrNameLst>
                                      </p:cBhvr>
                                      <p:tavLst>
                                        <p:tav tm="0">
                                          <p:val>
                                            <p:strVal val="#ppt_y"/>
                                          </p:val>
                                        </p:tav>
                                        <p:tav tm="100000">
                                          <p:val>
                                            <p:strVal val="#ppt_y"/>
                                          </p:val>
                                        </p:tav>
                                      </p:tavLst>
                                    </p:anim>
                                  </p:childTnLst>
                                </p:cTn>
                              </p:par>
                              <p:par>
                                <p:cTn id="66" presetID="22" presetClass="entr" presetSubtype="1"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6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4">
            <a:extLst>
              <a:ext uri="{FF2B5EF4-FFF2-40B4-BE49-F238E27FC236}">
                <a16:creationId xmlns:a16="http://schemas.microsoft.com/office/drawing/2014/main" id="{2262896A-3015-4957-AA07-5ACC5366D247}"/>
              </a:ext>
            </a:extLst>
          </p:cNvPr>
          <p:cNvSpPr/>
          <p:nvPr/>
        </p:nvSpPr>
        <p:spPr>
          <a:xfrm>
            <a:off x="5232170" y="1461389"/>
            <a:ext cx="1679106" cy="1687497"/>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effectLst/>
              <a:uLnTx/>
              <a:uFillTx/>
              <a:latin typeface="等线" panose="020F0502020204030204"/>
              <a:ea typeface="+mn-ea"/>
              <a:cs typeface="+mn-cs"/>
            </a:endParaRPr>
          </a:p>
        </p:txBody>
      </p:sp>
      <p:sp>
        <p:nvSpPr>
          <p:cNvPr id="7" name="矩形 6">
            <a:extLst>
              <a:ext uri="{FF2B5EF4-FFF2-40B4-BE49-F238E27FC236}">
                <a16:creationId xmlns:a16="http://schemas.microsoft.com/office/drawing/2014/main" id="{878674F8-6BA6-4A9D-A183-1261EC860E10}"/>
              </a:ext>
            </a:extLst>
          </p:cNvPr>
          <p:cNvSpPr/>
          <p:nvPr/>
        </p:nvSpPr>
        <p:spPr>
          <a:xfrm>
            <a:off x="5134979" y="3557462"/>
            <a:ext cx="1826060" cy="584733"/>
          </a:xfrm>
          <a:prstGeom prst="rect">
            <a:avLst/>
          </a:prstGeom>
        </p:spPr>
        <p:txBody>
          <a:bodyPr wrap="none" lIns="91400" tIns="45699" rIns="91400" bIns="45699">
            <a:spAutoFit/>
          </a:bodyPr>
          <a:lstStyle/>
          <a:p>
            <a:pPr defTabSz="914492">
              <a:defRPr/>
            </a:pPr>
            <a:r>
              <a:rPr lang="zh-CN" altLang="en-US" sz="3200" b="1" kern="0" dirty="0">
                <a:solidFill>
                  <a:schemeClr val="bg1"/>
                </a:solidFill>
                <a:latin typeface="微软雅黑" pitchFamily="34" charset="-122"/>
                <a:ea typeface="微软雅黑" pitchFamily="34" charset="-122"/>
              </a:rPr>
              <a:t>添加标题</a:t>
            </a:r>
          </a:p>
        </p:txBody>
      </p:sp>
      <p:sp>
        <p:nvSpPr>
          <p:cNvPr id="8" name="矩形 7">
            <a:extLst>
              <a:ext uri="{FF2B5EF4-FFF2-40B4-BE49-F238E27FC236}">
                <a16:creationId xmlns:a16="http://schemas.microsoft.com/office/drawing/2014/main" id="{87A09E40-CA3C-4C2E-9060-809A3E4519D6}"/>
              </a:ext>
            </a:extLst>
          </p:cNvPr>
          <p:cNvSpPr/>
          <p:nvPr/>
        </p:nvSpPr>
        <p:spPr>
          <a:xfrm>
            <a:off x="5405899" y="2042374"/>
            <a:ext cx="1385940" cy="525486"/>
          </a:xfrm>
          <a:prstGeom prst="rect">
            <a:avLst/>
          </a:prstGeom>
        </p:spPr>
        <p:txBody>
          <a:bodyPr wrap="none" lIns="91400" tIns="45699" rIns="91400" bIns="45699">
            <a:spAutoFit/>
          </a:bodyPr>
          <a:lstStyle/>
          <a:p>
            <a:pPr algn="ctr">
              <a:lnSpc>
                <a:spcPct val="130000"/>
              </a:lnSpc>
              <a:defRPr/>
            </a:pPr>
            <a:r>
              <a:rPr lang="en-US" altLang="zh-CN" sz="2399" kern="100" dirty="0">
                <a:latin typeface="微软雅黑" panose="020B0503020204020204" pitchFamily="34" charset="-122"/>
                <a:ea typeface="微软雅黑" panose="020B0503020204020204" pitchFamily="34" charset="-122"/>
                <a:cs typeface="Times New Roman" panose="02020603050405020304" pitchFamily="18" charset="0"/>
              </a:rPr>
              <a:t>PART 03</a:t>
            </a:r>
          </a:p>
        </p:txBody>
      </p:sp>
      <p:sp>
        <p:nvSpPr>
          <p:cNvPr id="9" name="矩形 8">
            <a:extLst>
              <a:ext uri="{FF2B5EF4-FFF2-40B4-BE49-F238E27FC236}">
                <a16:creationId xmlns:a16="http://schemas.microsoft.com/office/drawing/2014/main" id="{E2D12F4F-47D7-496B-B96F-64EAC4DDFCF7}"/>
              </a:ext>
            </a:extLst>
          </p:cNvPr>
          <p:cNvSpPr/>
          <p:nvPr/>
        </p:nvSpPr>
        <p:spPr>
          <a:xfrm>
            <a:off x="3648483" y="4272456"/>
            <a:ext cx="4799052" cy="646331"/>
          </a:xfrm>
          <a:prstGeom prst="rect">
            <a:avLst/>
          </a:prstGeom>
        </p:spPr>
        <p:txBody>
          <a:bodyPr wrap="square">
            <a:spAutoFit/>
          </a:bodyPr>
          <a:lstStyle/>
          <a:p>
            <a:pPr algn="ctr">
              <a:lnSpc>
                <a:spcPct val="150000"/>
              </a:lnSpc>
            </a:pPr>
            <a:r>
              <a:rPr lang="zh-CN" altLang="en-US" sz="1200" spc="300" dirty="0">
                <a:solidFill>
                  <a:prstClr val="black">
                    <a:lumMod val="50000"/>
                    <a:lumOff val="50000"/>
                  </a:prst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866" dirty="0">
              <a:solidFill>
                <a:prstClr val="black">
                  <a:lumMod val="50000"/>
                  <a:lumOff val="50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360723946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64428EA-4658-481A-B23E-ACEB32E968F4}"/>
              </a:ext>
            </a:extLst>
          </p:cNvPr>
          <p:cNvGrpSpPr/>
          <p:nvPr/>
        </p:nvGrpSpPr>
        <p:grpSpPr>
          <a:xfrm>
            <a:off x="3794635" y="1484786"/>
            <a:ext cx="2556425" cy="907751"/>
            <a:chOff x="3666731" y="1984470"/>
            <a:chExt cx="2636520" cy="1447800"/>
          </a:xfrm>
        </p:grpSpPr>
        <p:sp>
          <p:nvSpPr>
            <p:cNvPr id="5" name="任意多边形 13">
              <a:extLst>
                <a:ext uri="{FF2B5EF4-FFF2-40B4-BE49-F238E27FC236}">
                  <a16:creationId xmlns:a16="http://schemas.microsoft.com/office/drawing/2014/main" id="{1109E24B-3CF5-4E73-894F-0697B46402AC}"/>
                </a:ext>
              </a:extLst>
            </p:cNvPr>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6" name="文本框 35">
              <a:extLst>
                <a:ext uri="{FF2B5EF4-FFF2-40B4-BE49-F238E27FC236}">
                  <a16:creationId xmlns:a16="http://schemas.microsoft.com/office/drawing/2014/main" id="{83ABF528-1E8F-4292-A157-E102FC64B3B8}"/>
                </a:ext>
              </a:extLst>
            </p:cNvPr>
            <p:cNvSpPr txBox="1"/>
            <p:nvPr/>
          </p:nvSpPr>
          <p:spPr>
            <a:xfrm>
              <a:off x="3971726" y="2389297"/>
              <a:ext cx="2230360" cy="638148"/>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7" name="组合 6">
            <a:extLst>
              <a:ext uri="{FF2B5EF4-FFF2-40B4-BE49-F238E27FC236}">
                <a16:creationId xmlns:a16="http://schemas.microsoft.com/office/drawing/2014/main" id="{39220CE2-9CB1-4F06-87AF-0C0A548C6971}"/>
              </a:ext>
            </a:extLst>
          </p:cNvPr>
          <p:cNvGrpSpPr/>
          <p:nvPr/>
        </p:nvGrpSpPr>
        <p:grpSpPr>
          <a:xfrm>
            <a:off x="1657949" y="1484786"/>
            <a:ext cx="2556425" cy="907751"/>
            <a:chOff x="1436370" y="1984470"/>
            <a:chExt cx="2636520" cy="1447800"/>
          </a:xfrm>
        </p:grpSpPr>
        <p:sp>
          <p:nvSpPr>
            <p:cNvPr id="8" name="任意多边形 16">
              <a:extLst>
                <a:ext uri="{FF2B5EF4-FFF2-40B4-BE49-F238E27FC236}">
                  <a16:creationId xmlns:a16="http://schemas.microsoft.com/office/drawing/2014/main" id="{4F7B5B8F-CA41-4F45-8849-94418386000D}"/>
                </a:ext>
              </a:extLst>
            </p:cNvPr>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43">
              <a:extLst>
                <a:ext uri="{FF2B5EF4-FFF2-40B4-BE49-F238E27FC236}">
                  <a16:creationId xmlns:a16="http://schemas.microsoft.com/office/drawing/2014/main" id="{971F98C4-6DF6-4066-B5F9-DA92D2C49E2E}"/>
                </a:ext>
              </a:extLst>
            </p:cNvPr>
            <p:cNvSpPr txBox="1"/>
            <p:nvPr/>
          </p:nvSpPr>
          <p:spPr>
            <a:xfrm>
              <a:off x="1709209" y="2365161"/>
              <a:ext cx="2293960" cy="686417"/>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a:extLst>
              <a:ext uri="{FF2B5EF4-FFF2-40B4-BE49-F238E27FC236}">
                <a16:creationId xmlns:a16="http://schemas.microsoft.com/office/drawing/2014/main" id="{DF3A9AC1-B91C-41E5-BADE-EDF822F70C02}"/>
              </a:ext>
            </a:extLst>
          </p:cNvPr>
          <p:cNvGrpSpPr/>
          <p:nvPr/>
        </p:nvGrpSpPr>
        <p:grpSpPr>
          <a:xfrm>
            <a:off x="8068007" y="1484786"/>
            <a:ext cx="2556425" cy="907751"/>
            <a:chOff x="8127453" y="1984470"/>
            <a:chExt cx="2636520" cy="1447800"/>
          </a:xfrm>
        </p:grpSpPr>
        <p:sp>
          <p:nvSpPr>
            <p:cNvPr id="11" name="任意多边形 19">
              <a:extLst>
                <a:ext uri="{FF2B5EF4-FFF2-40B4-BE49-F238E27FC236}">
                  <a16:creationId xmlns:a16="http://schemas.microsoft.com/office/drawing/2014/main" id="{CB75AE8C-F3F0-417F-8986-28AC1DA67CE3}"/>
                </a:ext>
              </a:extLst>
            </p:cNvPr>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46">
              <a:extLst>
                <a:ext uri="{FF2B5EF4-FFF2-40B4-BE49-F238E27FC236}">
                  <a16:creationId xmlns:a16="http://schemas.microsoft.com/office/drawing/2014/main" id="{8CBC5019-D7F5-4E98-91D4-21628601766F}"/>
                </a:ext>
              </a:extLst>
            </p:cNvPr>
            <p:cNvSpPr txBox="1"/>
            <p:nvPr/>
          </p:nvSpPr>
          <p:spPr>
            <a:xfrm>
              <a:off x="8439016" y="2389297"/>
              <a:ext cx="2230360" cy="638148"/>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a:extLst>
              <a:ext uri="{FF2B5EF4-FFF2-40B4-BE49-F238E27FC236}">
                <a16:creationId xmlns:a16="http://schemas.microsoft.com/office/drawing/2014/main" id="{09811B1B-3AC7-475A-83F7-001079F3014E}"/>
              </a:ext>
            </a:extLst>
          </p:cNvPr>
          <p:cNvGrpSpPr/>
          <p:nvPr/>
        </p:nvGrpSpPr>
        <p:grpSpPr>
          <a:xfrm>
            <a:off x="5931321" y="1484786"/>
            <a:ext cx="2556425" cy="907751"/>
            <a:chOff x="5897092" y="1984470"/>
            <a:chExt cx="2636520" cy="1447800"/>
          </a:xfrm>
        </p:grpSpPr>
        <p:sp>
          <p:nvSpPr>
            <p:cNvPr id="14" name="任意多边形 22">
              <a:extLst>
                <a:ext uri="{FF2B5EF4-FFF2-40B4-BE49-F238E27FC236}">
                  <a16:creationId xmlns:a16="http://schemas.microsoft.com/office/drawing/2014/main" id="{EAA64852-8159-4D0F-8EEF-22340CB76AD7}"/>
                </a:ext>
              </a:extLst>
            </p:cNvPr>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49">
              <a:extLst>
                <a:ext uri="{FF2B5EF4-FFF2-40B4-BE49-F238E27FC236}">
                  <a16:creationId xmlns:a16="http://schemas.microsoft.com/office/drawing/2014/main" id="{FAC5297D-A67F-49FF-B5DE-CD53FF94E2A1}"/>
                </a:ext>
              </a:extLst>
            </p:cNvPr>
            <p:cNvSpPr txBox="1"/>
            <p:nvPr/>
          </p:nvSpPr>
          <p:spPr>
            <a:xfrm>
              <a:off x="6227711" y="2365166"/>
              <a:ext cx="2205655" cy="686417"/>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rPr>
                <a:t>输入内容</a:t>
              </a:r>
              <a:endParaRPr kumimoji="0" lang="zh-CN" altLang="en-US" sz="2000" b="1" i="0" u="none" strike="noStrike" kern="0" cap="none" spc="0" normalizeH="0" baseline="-3000" noProof="0" dirty="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16" name="矩形 15">
            <a:extLst>
              <a:ext uri="{FF2B5EF4-FFF2-40B4-BE49-F238E27FC236}">
                <a16:creationId xmlns:a16="http://schemas.microsoft.com/office/drawing/2014/main" id="{AE04E22C-D677-44F9-BA57-E2301FD02D15}"/>
              </a:ext>
            </a:extLst>
          </p:cNvPr>
          <p:cNvSpPr/>
          <p:nvPr/>
        </p:nvSpPr>
        <p:spPr>
          <a:xfrm>
            <a:off x="2313562" y="2670537"/>
            <a:ext cx="1107544" cy="369324"/>
          </a:xfrm>
          <a:prstGeom prst="rect">
            <a:avLst/>
          </a:prstGeom>
        </p:spPr>
        <p:txBody>
          <a:bodyPr wrap="none" lIns="91431" tIns="45716" rIns="91431" bIns="457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7" name="矩形 47">
            <a:extLst>
              <a:ext uri="{FF2B5EF4-FFF2-40B4-BE49-F238E27FC236}">
                <a16:creationId xmlns:a16="http://schemas.microsoft.com/office/drawing/2014/main" id="{78BDCC2F-C7AF-4DA4-A382-05B0A793E673}"/>
              </a:ext>
            </a:extLst>
          </p:cNvPr>
          <p:cNvSpPr>
            <a:spLocks noChangeArrowheads="1"/>
          </p:cNvSpPr>
          <p:nvPr/>
        </p:nvSpPr>
        <p:spPr bwMode="auto">
          <a:xfrm>
            <a:off x="1916736" y="3149658"/>
            <a:ext cx="1907140"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18" name="矩形 17">
            <a:extLst>
              <a:ext uri="{FF2B5EF4-FFF2-40B4-BE49-F238E27FC236}">
                <a16:creationId xmlns:a16="http://schemas.microsoft.com/office/drawing/2014/main" id="{8F785BB1-F26E-46FC-8047-D97D562F689C}"/>
              </a:ext>
            </a:extLst>
          </p:cNvPr>
          <p:cNvSpPr/>
          <p:nvPr/>
        </p:nvSpPr>
        <p:spPr>
          <a:xfrm>
            <a:off x="4480021" y="2670537"/>
            <a:ext cx="1107544" cy="369324"/>
          </a:xfrm>
          <a:prstGeom prst="rect">
            <a:avLst/>
          </a:prstGeom>
        </p:spPr>
        <p:txBody>
          <a:bodyPr wrap="none" lIns="91431" tIns="45716" rIns="91431" bIns="457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9" name="矩形 47">
            <a:extLst>
              <a:ext uri="{FF2B5EF4-FFF2-40B4-BE49-F238E27FC236}">
                <a16:creationId xmlns:a16="http://schemas.microsoft.com/office/drawing/2014/main" id="{8E7C53D0-0208-4CFF-A087-2FA436FB0185}"/>
              </a:ext>
            </a:extLst>
          </p:cNvPr>
          <p:cNvSpPr>
            <a:spLocks noChangeArrowheads="1"/>
          </p:cNvSpPr>
          <p:nvPr/>
        </p:nvSpPr>
        <p:spPr bwMode="auto">
          <a:xfrm>
            <a:off x="4125850" y="3149658"/>
            <a:ext cx="1874629"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20" name="矩形 19">
            <a:extLst>
              <a:ext uri="{FF2B5EF4-FFF2-40B4-BE49-F238E27FC236}">
                <a16:creationId xmlns:a16="http://schemas.microsoft.com/office/drawing/2014/main" id="{7D6EFD1F-FFE5-4432-B330-FBE5A49476E1}"/>
              </a:ext>
            </a:extLst>
          </p:cNvPr>
          <p:cNvSpPr/>
          <p:nvPr/>
        </p:nvSpPr>
        <p:spPr>
          <a:xfrm>
            <a:off x="6646480" y="2670537"/>
            <a:ext cx="1107544" cy="369324"/>
          </a:xfrm>
          <a:prstGeom prst="rect">
            <a:avLst/>
          </a:prstGeom>
        </p:spPr>
        <p:txBody>
          <a:bodyPr wrap="none" lIns="91431" tIns="45716" rIns="91431" bIns="457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1" name="矩形 47">
            <a:extLst>
              <a:ext uri="{FF2B5EF4-FFF2-40B4-BE49-F238E27FC236}">
                <a16:creationId xmlns:a16="http://schemas.microsoft.com/office/drawing/2014/main" id="{FC31A55C-E098-4686-8977-16E87F8351B0}"/>
              </a:ext>
            </a:extLst>
          </p:cNvPr>
          <p:cNvSpPr>
            <a:spLocks noChangeArrowheads="1"/>
          </p:cNvSpPr>
          <p:nvPr/>
        </p:nvSpPr>
        <p:spPr bwMode="auto">
          <a:xfrm>
            <a:off x="6302451" y="3149658"/>
            <a:ext cx="1891868"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22" name="矩形 21">
            <a:extLst>
              <a:ext uri="{FF2B5EF4-FFF2-40B4-BE49-F238E27FC236}">
                <a16:creationId xmlns:a16="http://schemas.microsoft.com/office/drawing/2014/main" id="{32E76A65-1CB7-4D88-B73D-F1D8B0249061}"/>
              </a:ext>
            </a:extLst>
          </p:cNvPr>
          <p:cNvSpPr/>
          <p:nvPr/>
        </p:nvSpPr>
        <p:spPr>
          <a:xfrm>
            <a:off x="8812937" y="2670537"/>
            <a:ext cx="1107544" cy="369324"/>
          </a:xfrm>
          <a:prstGeom prst="rect">
            <a:avLst/>
          </a:prstGeom>
        </p:spPr>
        <p:txBody>
          <a:bodyPr wrap="none" lIns="91431" tIns="45716" rIns="91431" bIns="45716">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添加标题</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3" name="矩形 47">
            <a:extLst>
              <a:ext uri="{FF2B5EF4-FFF2-40B4-BE49-F238E27FC236}">
                <a16:creationId xmlns:a16="http://schemas.microsoft.com/office/drawing/2014/main" id="{66794986-F6CA-4B8E-9B62-A13F25249B9F}"/>
              </a:ext>
            </a:extLst>
          </p:cNvPr>
          <p:cNvSpPr>
            <a:spLocks noChangeArrowheads="1"/>
          </p:cNvSpPr>
          <p:nvPr/>
        </p:nvSpPr>
        <p:spPr bwMode="auto">
          <a:xfrm>
            <a:off x="8496293" y="3149658"/>
            <a:ext cx="1874261"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2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24" name="Freeform 12">
            <a:extLst>
              <a:ext uri="{FF2B5EF4-FFF2-40B4-BE49-F238E27FC236}">
                <a16:creationId xmlns:a16="http://schemas.microsoft.com/office/drawing/2014/main" id="{9C7ABCF6-A302-4A1B-8EA0-7E1C3032FB93}"/>
              </a:ext>
            </a:extLst>
          </p:cNvPr>
          <p:cNvSpPr/>
          <p:nvPr/>
        </p:nvSpPr>
        <p:spPr bwMode="auto">
          <a:xfrm>
            <a:off x="1656951" y="4873849"/>
            <a:ext cx="528432"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Freeform 12">
            <a:extLst>
              <a:ext uri="{FF2B5EF4-FFF2-40B4-BE49-F238E27FC236}">
                <a16:creationId xmlns:a16="http://schemas.microsoft.com/office/drawing/2014/main" id="{1F77E20E-7896-49CC-8F04-15D649884590}"/>
              </a:ext>
            </a:extLst>
          </p:cNvPr>
          <p:cNvSpPr/>
          <p:nvPr/>
        </p:nvSpPr>
        <p:spPr bwMode="auto">
          <a:xfrm flipH="1" flipV="1">
            <a:off x="10246261" y="5779097"/>
            <a:ext cx="528432"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TextBox 35">
            <a:extLst>
              <a:ext uri="{FF2B5EF4-FFF2-40B4-BE49-F238E27FC236}">
                <a16:creationId xmlns:a16="http://schemas.microsoft.com/office/drawing/2014/main" id="{8BD5C69E-487A-41B4-A75D-21D0B772A8D4}"/>
              </a:ext>
            </a:extLst>
          </p:cNvPr>
          <p:cNvSpPr txBox="1"/>
          <p:nvPr/>
        </p:nvSpPr>
        <p:spPr>
          <a:xfrm>
            <a:off x="2016851" y="5188050"/>
            <a:ext cx="8541902" cy="932563"/>
          </a:xfrm>
          <a:prstGeom prst="rect">
            <a:avLst/>
          </a:prstGeom>
          <a:noFill/>
        </p:spPr>
        <p:txBody>
          <a:bodyPr wrap="square" rtlCol="0">
            <a:spAutoFit/>
          </a:bodyPr>
          <a:lstStyle/>
          <a:p>
            <a:pPr>
              <a:lnSpc>
                <a:spcPct val="130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Tree>
    <p:extLst>
      <p:ext uri="{BB962C8B-B14F-4D97-AF65-F5344CB8AC3E}">
        <p14:creationId xmlns:p14="http://schemas.microsoft.com/office/powerpoint/2010/main" val="9348365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400" fill="hold"/>
                                        <p:tgtEl>
                                          <p:spTgt spid="7"/>
                                        </p:tgtEl>
                                        <p:attrNameLst>
                                          <p:attrName>ppt_x</p:attrName>
                                        </p:attrNameLst>
                                      </p:cBhvr>
                                      <p:tavLst>
                                        <p:tav tm="0">
                                          <p:val>
                                            <p:strVal val="0-#ppt_w/2"/>
                                          </p:val>
                                        </p:tav>
                                        <p:tav tm="100000">
                                          <p:val>
                                            <p:strVal val="#ppt_x"/>
                                          </p:val>
                                        </p:tav>
                                      </p:tavLst>
                                    </p:anim>
                                    <p:anim calcmode="lin" valueType="num">
                                      <p:cBhvr additive="base">
                                        <p:cTn id="8" dur="400" fill="hold"/>
                                        <p:tgtEl>
                                          <p:spTgt spid="7"/>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400"/>
                                        <p:tgtEl>
                                          <p:spTgt spid="16"/>
                                        </p:tgtEl>
                                        <p:attrNameLst>
                                          <p:attrName>ppt_y</p:attrName>
                                        </p:attrNameLst>
                                      </p:cBhvr>
                                      <p:tavLst>
                                        <p:tav tm="0">
                                          <p:val>
                                            <p:strVal val="#ppt_y-#ppt_h*1.125000"/>
                                          </p:val>
                                        </p:tav>
                                        <p:tav tm="100000">
                                          <p:val>
                                            <p:strVal val="#ppt_y"/>
                                          </p:val>
                                        </p:tav>
                                      </p:tavLst>
                                    </p:anim>
                                    <p:animEffect transition="in" filter="wipe(down)">
                                      <p:cBhvr>
                                        <p:cTn id="12" dur="400"/>
                                        <p:tgtEl>
                                          <p:spTgt spid="16"/>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p:tgtEl>
                                          <p:spTgt spid="17"/>
                                        </p:tgtEl>
                                        <p:attrNameLst>
                                          <p:attrName>ppt_y</p:attrName>
                                        </p:attrNameLst>
                                      </p:cBhvr>
                                      <p:tavLst>
                                        <p:tav tm="0">
                                          <p:val>
                                            <p:strVal val="#ppt_y-#ppt_h*1.125000"/>
                                          </p:val>
                                        </p:tav>
                                        <p:tav tm="100000">
                                          <p:val>
                                            <p:strVal val="#ppt_y"/>
                                          </p:val>
                                        </p:tav>
                                      </p:tavLst>
                                    </p:anim>
                                    <p:animEffect transition="in" filter="wipe(down)">
                                      <p:cBhvr>
                                        <p:cTn id="16" dur="400"/>
                                        <p:tgtEl>
                                          <p:spTgt spid="17"/>
                                        </p:tgtEl>
                                      </p:cBhvr>
                                    </p:animEffect>
                                  </p:childTnLst>
                                </p:cTn>
                              </p:par>
                            </p:childTnLst>
                          </p:cTn>
                        </p:par>
                        <p:par>
                          <p:cTn id="17" fill="hold">
                            <p:stCondLst>
                              <p:cond delay="900"/>
                            </p:stCondLst>
                            <p:childTnLst>
                              <p:par>
                                <p:cTn id="18" presetID="1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400"/>
                                        <p:tgtEl>
                                          <p:spTgt spid="4"/>
                                        </p:tgtEl>
                                        <p:attrNameLst>
                                          <p:attrName>ppt_x</p:attrName>
                                        </p:attrNameLst>
                                      </p:cBhvr>
                                      <p:tavLst>
                                        <p:tav tm="0">
                                          <p:val>
                                            <p:strVal val="#ppt_x-#ppt_w*1.125000"/>
                                          </p:val>
                                        </p:tav>
                                        <p:tav tm="100000">
                                          <p:val>
                                            <p:strVal val="#ppt_x"/>
                                          </p:val>
                                        </p:tav>
                                      </p:tavLst>
                                    </p:anim>
                                    <p:animEffect transition="in" filter="wipe(right)">
                                      <p:cBhvr>
                                        <p:cTn id="21" dur="400"/>
                                        <p:tgtEl>
                                          <p:spTgt spid="4"/>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400"/>
                                        <p:tgtEl>
                                          <p:spTgt spid="18"/>
                                        </p:tgtEl>
                                        <p:attrNameLst>
                                          <p:attrName>ppt_y</p:attrName>
                                        </p:attrNameLst>
                                      </p:cBhvr>
                                      <p:tavLst>
                                        <p:tav tm="0">
                                          <p:val>
                                            <p:strVal val="#ppt_y-#ppt_h*1.125000"/>
                                          </p:val>
                                        </p:tav>
                                        <p:tav tm="100000">
                                          <p:val>
                                            <p:strVal val="#ppt_y"/>
                                          </p:val>
                                        </p:tav>
                                      </p:tavLst>
                                    </p:anim>
                                    <p:animEffect transition="in" filter="wipe(down)">
                                      <p:cBhvr>
                                        <p:cTn id="25" dur="400"/>
                                        <p:tgtEl>
                                          <p:spTgt spid="18"/>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400"/>
                                        <p:tgtEl>
                                          <p:spTgt spid="19"/>
                                        </p:tgtEl>
                                        <p:attrNameLst>
                                          <p:attrName>ppt_y</p:attrName>
                                        </p:attrNameLst>
                                      </p:cBhvr>
                                      <p:tavLst>
                                        <p:tav tm="0">
                                          <p:val>
                                            <p:strVal val="#ppt_y-#ppt_h*1.125000"/>
                                          </p:val>
                                        </p:tav>
                                        <p:tav tm="100000">
                                          <p:val>
                                            <p:strVal val="#ppt_y"/>
                                          </p:val>
                                        </p:tav>
                                      </p:tavLst>
                                    </p:anim>
                                    <p:animEffect transition="in" filter="wipe(down)">
                                      <p:cBhvr>
                                        <p:cTn id="29" dur="400"/>
                                        <p:tgtEl>
                                          <p:spTgt spid="19"/>
                                        </p:tgtEl>
                                      </p:cBhvr>
                                    </p:animEffect>
                                  </p:childTnLst>
                                </p:cTn>
                              </p:par>
                            </p:childTnLst>
                          </p:cTn>
                        </p:par>
                        <p:par>
                          <p:cTn id="30" fill="hold">
                            <p:stCondLst>
                              <p:cond delay="18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400"/>
                                        <p:tgtEl>
                                          <p:spTgt spid="20"/>
                                        </p:tgtEl>
                                        <p:attrNameLst>
                                          <p:attrName>ppt_y</p:attrName>
                                        </p:attrNameLst>
                                      </p:cBhvr>
                                      <p:tavLst>
                                        <p:tav tm="0">
                                          <p:val>
                                            <p:strVal val="#ppt_y-#ppt_h*1.125000"/>
                                          </p:val>
                                        </p:tav>
                                        <p:tav tm="100000">
                                          <p:val>
                                            <p:strVal val="#ppt_y"/>
                                          </p:val>
                                        </p:tav>
                                      </p:tavLst>
                                    </p:anim>
                                    <p:animEffect transition="in" filter="wipe(down)">
                                      <p:cBhvr>
                                        <p:cTn id="38" dur="400"/>
                                        <p:tgtEl>
                                          <p:spTgt spid="20"/>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400"/>
                                        <p:tgtEl>
                                          <p:spTgt spid="21"/>
                                        </p:tgtEl>
                                        <p:attrNameLst>
                                          <p:attrName>ppt_y</p:attrName>
                                        </p:attrNameLst>
                                      </p:cBhvr>
                                      <p:tavLst>
                                        <p:tav tm="0">
                                          <p:val>
                                            <p:strVal val="#ppt_y-#ppt_h*1.125000"/>
                                          </p:val>
                                        </p:tav>
                                        <p:tav tm="100000">
                                          <p:val>
                                            <p:strVal val="#ppt_y"/>
                                          </p:val>
                                        </p:tav>
                                      </p:tavLst>
                                    </p:anim>
                                    <p:animEffect transition="in" filter="wipe(down)">
                                      <p:cBhvr>
                                        <p:cTn id="42" dur="400"/>
                                        <p:tgtEl>
                                          <p:spTgt spid="21"/>
                                        </p:tgtEl>
                                      </p:cBhvr>
                                    </p:animEffect>
                                  </p:childTnLst>
                                </p:cTn>
                              </p:par>
                            </p:childTnLst>
                          </p:cTn>
                        </p:par>
                        <p:par>
                          <p:cTn id="43" fill="hold">
                            <p:stCondLst>
                              <p:cond delay="27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400"/>
                                        <p:tgtEl>
                                          <p:spTgt spid="22"/>
                                        </p:tgtEl>
                                        <p:attrNameLst>
                                          <p:attrName>ppt_y</p:attrName>
                                        </p:attrNameLst>
                                      </p:cBhvr>
                                      <p:tavLst>
                                        <p:tav tm="0">
                                          <p:val>
                                            <p:strVal val="#ppt_y-#ppt_h*1.125000"/>
                                          </p:val>
                                        </p:tav>
                                        <p:tav tm="100000">
                                          <p:val>
                                            <p:strVal val="#ppt_y"/>
                                          </p:val>
                                        </p:tav>
                                      </p:tavLst>
                                    </p:anim>
                                    <p:animEffect transition="in" filter="wipe(down)">
                                      <p:cBhvr>
                                        <p:cTn id="51" dur="400"/>
                                        <p:tgtEl>
                                          <p:spTgt spid="22"/>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400"/>
                                        <p:tgtEl>
                                          <p:spTgt spid="23"/>
                                        </p:tgtEl>
                                        <p:attrNameLst>
                                          <p:attrName>ppt_y</p:attrName>
                                        </p:attrNameLst>
                                      </p:cBhvr>
                                      <p:tavLst>
                                        <p:tav tm="0">
                                          <p:val>
                                            <p:strVal val="#ppt_y-#ppt_h*1.125000"/>
                                          </p:val>
                                        </p:tav>
                                        <p:tav tm="100000">
                                          <p:val>
                                            <p:strVal val="#ppt_y"/>
                                          </p:val>
                                        </p:tav>
                                      </p:tavLst>
                                    </p:anim>
                                    <p:animEffect transition="in" filter="wipe(down)">
                                      <p:cBhvr>
                                        <p:cTn id="55" dur="400"/>
                                        <p:tgtEl>
                                          <p:spTgt spid="23"/>
                                        </p:tgtEl>
                                      </p:cBhvr>
                                    </p:animEffect>
                                  </p:childTnLst>
                                </p:cTn>
                              </p:par>
                            </p:childTnLst>
                          </p:cTn>
                        </p:par>
                        <p:par>
                          <p:cTn id="56" fill="hold">
                            <p:stCondLst>
                              <p:cond delay="3600"/>
                            </p:stCondLst>
                            <p:childTnLst>
                              <p:par>
                                <p:cTn id="57" presetID="1"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35" presetClass="path" presetSubtype="0" accel="50000" decel="50000" fill="hold" grpId="1" nodeType="withEffect">
                                  <p:stCondLst>
                                    <p:cond delay="0"/>
                                  </p:stCondLst>
                                  <p:childTnLst>
                                    <p:animMotion origin="layout" path="M -3.56836E-6 -3.7037E-7 L 0.36686 0.15278 " pathEditMode="relative" rAng="0" ptsTypes="AA">
                                      <p:cBhvr>
                                        <p:cTn id="60" dur="500" spd="-99900" fill="hold"/>
                                        <p:tgtEl>
                                          <p:spTgt spid="24"/>
                                        </p:tgtEl>
                                        <p:attrNameLst>
                                          <p:attrName>ppt_x</p:attrName>
                                          <p:attrName>ppt_y</p:attrName>
                                        </p:attrNameLst>
                                      </p:cBhvr>
                                      <p:rCtr x="18343" y="7639"/>
                                    </p:animMotion>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7.85742E-7 -3.33333E-6 L -0.39495 -0.11018 " pathEditMode="relative" rAng="0" ptsTypes="AA">
                                      <p:cBhvr>
                                        <p:cTn id="64" dur="500" spd="-99900" fill="hold"/>
                                        <p:tgtEl>
                                          <p:spTgt spid="25"/>
                                        </p:tgtEl>
                                        <p:attrNameLst>
                                          <p:attrName>ppt_x</p:attrName>
                                          <p:attrName>ppt_y</p:attrName>
                                        </p:attrNameLst>
                                      </p:cBhvr>
                                      <p:rCtr x="-19748" y="-5509"/>
                                    </p:animMotion>
                                  </p:childTnLst>
                                </p:cTn>
                              </p:par>
                            </p:childTnLst>
                          </p:cTn>
                        </p:par>
                        <p:par>
                          <p:cTn id="65" fill="hold">
                            <p:stCondLst>
                              <p:cond delay="4100"/>
                            </p:stCondLst>
                            <p:childTnLst>
                              <p:par>
                                <p:cTn id="66" presetID="18" presetClass="entr" presetSubtype="3"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strips(upRight)">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animBg="1"/>
      <p:bldP spid="24" grpId="1" animBg="1"/>
      <p:bldP spid="25" grpId="0" animBg="1"/>
      <p:bldP spid="25" grpId="1" animBg="1"/>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7">
            <a:extLst>
              <a:ext uri="{FF2B5EF4-FFF2-40B4-BE49-F238E27FC236}">
                <a16:creationId xmlns:a16="http://schemas.microsoft.com/office/drawing/2014/main" id="{4BC9D9D6-DD40-4E48-85FB-1FA844D3D1EE}"/>
              </a:ext>
            </a:extLst>
          </p:cNvPr>
          <p:cNvGrpSpPr/>
          <p:nvPr/>
        </p:nvGrpSpPr>
        <p:grpSpPr bwMode="auto">
          <a:xfrm>
            <a:off x="4904905" y="3957614"/>
            <a:ext cx="843015" cy="1094482"/>
            <a:chOff x="3600" y="3001"/>
            <a:chExt cx="779" cy="1007"/>
          </a:xfrm>
          <a:solidFill>
            <a:schemeClr val="bg1">
              <a:lumMod val="65000"/>
            </a:schemeClr>
          </a:solidFill>
        </p:grpSpPr>
        <p:sp>
          <p:nvSpPr>
            <p:cNvPr id="8" name="Freeform 7">
              <a:extLst>
                <a:ext uri="{FF2B5EF4-FFF2-40B4-BE49-F238E27FC236}">
                  <a16:creationId xmlns:a16="http://schemas.microsoft.com/office/drawing/2014/main" id="{9671BAAC-011D-43D1-824C-B6DD1D03CDCC}"/>
                </a:ext>
              </a:extLst>
            </p:cNvPr>
            <p:cNvSpPr/>
            <p:nvPr/>
          </p:nvSpPr>
          <p:spPr bwMode="auto">
            <a:xfrm>
              <a:off x="3600" y="3072"/>
              <a:ext cx="779" cy="936"/>
            </a:xfrm>
            <a:custGeom>
              <a:avLst/>
              <a:gdLst/>
              <a:ahLst/>
              <a:cxnLst>
                <a:cxn ang="0">
                  <a:pos x="3" y="159"/>
                </a:cxn>
                <a:cxn ang="0">
                  <a:pos x="90" y="130"/>
                </a:cxn>
                <a:cxn ang="0">
                  <a:pos x="360" y="128"/>
                </a:cxn>
                <a:cxn ang="0">
                  <a:pos x="451" y="116"/>
                </a:cxn>
                <a:cxn ang="0">
                  <a:pos x="602" y="40"/>
                </a:cxn>
                <a:cxn ang="0">
                  <a:pos x="693" y="26"/>
                </a:cxn>
                <a:cxn ang="0">
                  <a:pos x="648" y="98"/>
                </a:cxn>
                <a:cxn ang="0">
                  <a:pos x="586" y="139"/>
                </a:cxn>
                <a:cxn ang="0">
                  <a:pos x="483" y="221"/>
                </a:cxn>
                <a:cxn ang="0">
                  <a:pos x="465" y="306"/>
                </a:cxn>
                <a:cxn ang="0">
                  <a:pos x="571" y="786"/>
                </a:cxn>
                <a:cxn ang="0">
                  <a:pos x="541" y="843"/>
                </a:cxn>
                <a:cxn ang="0">
                  <a:pos x="483" y="816"/>
                </a:cxn>
                <a:cxn ang="0">
                  <a:pos x="389" y="557"/>
                </a:cxn>
                <a:cxn ang="0">
                  <a:pos x="366" y="518"/>
                </a:cxn>
                <a:cxn ang="0">
                  <a:pos x="355" y="518"/>
                </a:cxn>
                <a:cxn ang="0">
                  <a:pos x="334" y="557"/>
                </a:cxn>
                <a:cxn ang="0">
                  <a:pos x="239" y="816"/>
                </a:cxn>
                <a:cxn ang="0">
                  <a:pos x="182" y="843"/>
                </a:cxn>
                <a:cxn ang="0">
                  <a:pos x="152" y="786"/>
                </a:cxn>
                <a:cxn ang="0">
                  <a:pos x="257" y="306"/>
                </a:cxn>
                <a:cxn ang="0">
                  <a:pos x="241" y="235"/>
                </a:cxn>
                <a:cxn ang="0">
                  <a:pos x="165" y="211"/>
                </a:cxn>
                <a:cxn ang="0">
                  <a:pos x="75" y="203"/>
                </a:cxn>
                <a:cxn ang="0">
                  <a:pos x="3" y="159"/>
                </a:cxn>
              </a:cxnLst>
              <a:rect l="0" t="0" r="r" b="b"/>
              <a:pathLst>
                <a:path w="709" h="852">
                  <a:moveTo>
                    <a:pt x="3" y="159"/>
                  </a:moveTo>
                  <a:cubicBezTo>
                    <a:pt x="6" y="128"/>
                    <a:pt x="51" y="130"/>
                    <a:pt x="90" y="130"/>
                  </a:cubicBezTo>
                  <a:cubicBezTo>
                    <a:pt x="126" y="130"/>
                    <a:pt x="312" y="128"/>
                    <a:pt x="360" y="128"/>
                  </a:cubicBezTo>
                  <a:cubicBezTo>
                    <a:pt x="409" y="128"/>
                    <a:pt x="450" y="116"/>
                    <a:pt x="451" y="116"/>
                  </a:cubicBezTo>
                  <a:cubicBezTo>
                    <a:pt x="478" y="111"/>
                    <a:pt x="569" y="57"/>
                    <a:pt x="602" y="40"/>
                  </a:cubicBezTo>
                  <a:cubicBezTo>
                    <a:pt x="637" y="23"/>
                    <a:pt x="676" y="0"/>
                    <a:pt x="693" y="26"/>
                  </a:cubicBezTo>
                  <a:cubicBezTo>
                    <a:pt x="709" y="52"/>
                    <a:pt x="687" y="73"/>
                    <a:pt x="648" y="98"/>
                  </a:cubicBezTo>
                  <a:cubicBezTo>
                    <a:pt x="605" y="125"/>
                    <a:pt x="611" y="123"/>
                    <a:pt x="586" y="139"/>
                  </a:cubicBezTo>
                  <a:cubicBezTo>
                    <a:pt x="558" y="156"/>
                    <a:pt x="497" y="200"/>
                    <a:pt x="483" y="221"/>
                  </a:cubicBezTo>
                  <a:cubicBezTo>
                    <a:pt x="470" y="241"/>
                    <a:pt x="469" y="272"/>
                    <a:pt x="465" y="306"/>
                  </a:cubicBezTo>
                  <a:cubicBezTo>
                    <a:pt x="454" y="436"/>
                    <a:pt x="564" y="761"/>
                    <a:pt x="571" y="786"/>
                  </a:cubicBezTo>
                  <a:cubicBezTo>
                    <a:pt x="577" y="807"/>
                    <a:pt x="573" y="833"/>
                    <a:pt x="541" y="843"/>
                  </a:cubicBezTo>
                  <a:cubicBezTo>
                    <a:pt x="509" y="852"/>
                    <a:pt x="490" y="837"/>
                    <a:pt x="483" y="816"/>
                  </a:cubicBezTo>
                  <a:cubicBezTo>
                    <a:pt x="472" y="778"/>
                    <a:pt x="408" y="606"/>
                    <a:pt x="389" y="557"/>
                  </a:cubicBezTo>
                  <a:cubicBezTo>
                    <a:pt x="381" y="537"/>
                    <a:pt x="373" y="522"/>
                    <a:pt x="366" y="518"/>
                  </a:cubicBezTo>
                  <a:cubicBezTo>
                    <a:pt x="363" y="517"/>
                    <a:pt x="357" y="518"/>
                    <a:pt x="355" y="518"/>
                  </a:cubicBezTo>
                  <a:cubicBezTo>
                    <a:pt x="348" y="521"/>
                    <a:pt x="341" y="537"/>
                    <a:pt x="334" y="557"/>
                  </a:cubicBezTo>
                  <a:cubicBezTo>
                    <a:pt x="315" y="606"/>
                    <a:pt x="251" y="778"/>
                    <a:pt x="239" y="816"/>
                  </a:cubicBezTo>
                  <a:cubicBezTo>
                    <a:pt x="233" y="837"/>
                    <a:pt x="214" y="852"/>
                    <a:pt x="182" y="843"/>
                  </a:cubicBezTo>
                  <a:cubicBezTo>
                    <a:pt x="150" y="833"/>
                    <a:pt x="145" y="807"/>
                    <a:pt x="152" y="786"/>
                  </a:cubicBezTo>
                  <a:cubicBezTo>
                    <a:pt x="159" y="761"/>
                    <a:pt x="269" y="436"/>
                    <a:pt x="257" y="306"/>
                  </a:cubicBezTo>
                  <a:cubicBezTo>
                    <a:pt x="254" y="272"/>
                    <a:pt x="254" y="255"/>
                    <a:pt x="241" y="235"/>
                  </a:cubicBezTo>
                  <a:cubicBezTo>
                    <a:pt x="227" y="215"/>
                    <a:pt x="197" y="214"/>
                    <a:pt x="165" y="211"/>
                  </a:cubicBezTo>
                  <a:cubicBezTo>
                    <a:pt x="136" y="208"/>
                    <a:pt x="125" y="207"/>
                    <a:pt x="75" y="203"/>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9" name="Oval 8">
              <a:extLst>
                <a:ext uri="{FF2B5EF4-FFF2-40B4-BE49-F238E27FC236}">
                  <a16:creationId xmlns:a16="http://schemas.microsoft.com/office/drawing/2014/main" id="{F6BA3E41-6D78-4191-9E8B-1F5E77EFD341}"/>
                </a:ext>
              </a:extLst>
            </p:cNvPr>
            <p:cNvSpPr>
              <a:spLocks noChangeArrowheads="1"/>
            </p:cNvSpPr>
            <p:nvPr/>
          </p:nvSpPr>
          <p:spPr bwMode="auto">
            <a:xfrm>
              <a:off x="3899"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10" name="Group 29">
            <a:extLst>
              <a:ext uri="{FF2B5EF4-FFF2-40B4-BE49-F238E27FC236}">
                <a16:creationId xmlns:a16="http://schemas.microsoft.com/office/drawing/2014/main" id="{65C7CDE3-206A-45D0-A7E0-E9B535ED63F6}"/>
              </a:ext>
            </a:extLst>
          </p:cNvPr>
          <p:cNvGrpSpPr/>
          <p:nvPr/>
        </p:nvGrpSpPr>
        <p:grpSpPr bwMode="auto">
          <a:xfrm>
            <a:off x="3266188" y="3957613"/>
            <a:ext cx="851617" cy="1094481"/>
            <a:chOff x="2086" y="3001"/>
            <a:chExt cx="787" cy="1007"/>
          </a:xfrm>
          <a:solidFill>
            <a:schemeClr val="bg1">
              <a:lumMod val="65000"/>
            </a:schemeClr>
          </a:solidFill>
        </p:grpSpPr>
        <p:sp>
          <p:nvSpPr>
            <p:cNvPr id="11" name="Freeform 9">
              <a:extLst>
                <a:ext uri="{FF2B5EF4-FFF2-40B4-BE49-F238E27FC236}">
                  <a16:creationId xmlns:a16="http://schemas.microsoft.com/office/drawing/2014/main" id="{2BD2C6A8-0F00-4997-B891-6145D8598C54}"/>
                </a:ext>
              </a:extLst>
            </p:cNvPr>
            <p:cNvSpPr/>
            <p:nvPr/>
          </p:nvSpPr>
          <p:spPr bwMode="auto">
            <a:xfrm>
              <a:off x="2086" y="3213"/>
              <a:ext cx="787" cy="795"/>
            </a:xfrm>
            <a:custGeom>
              <a:avLst/>
              <a:gdLst/>
              <a:ahLst/>
              <a:cxnLst>
                <a:cxn ang="0">
                  <a:pos x="713" y="31"/>
                </a:cxn>
                <a:cxn ang="0">
                  <a:pos x="625" y="2"/>
                </a:cxn>
                <a:cxn ang="0">
                  <a:pos x="358" y="0"/>
                </a:cxn>
                <a:cxn ang="0">
                  <a:pos x="91" y="2"/>
                </a:cxn>
                <a:cxn ang="0">
                  <a:pos x="3" y="31"/>
                </a:cxn>
                <a:cxn ang="0">
                  <a:pos x="76" y="75"/>
                </a:cxn>
                <a:cxn ang="0">
                  <a:pos x="166" y="83"/>
                </a:cxn>
                <a:cxn ang="0">
                  <a:pos x="241" y="107"/>
                </a:cxn>
                <a:cxn ang="0">
                  <a:pos x="258" y="178"/>
                </a:cxn>
                <a:cxn ang="0">
                  <a:pos x="152" y="658"/>
                </a:cxn>
                <a:cxn ang="0">
                  <a:pos x="183" y="715"/>
                </a:cxn>
                <a:cxn ang="0">
                  <a:pos x="240" y="688"/>
                </a:cxn>
                <a:cxn ang="0">
                  <a:pos x="334" y="429"/>
                </a:cxn>
                <a:cxn ang="0">
                  <a:pos x="356"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6" h="724">
                  <a:moveTo>
                    <a:pt x="713" y="31"/>
                  </a:moveTo>
                  <a:cubicBezTo>
                    <a:pt x="710" y="0"/>
                    <a:pt x="664" y="2"/>
                    <a:pt x="625" y="2"/>
                  </a:cubicBezTo>
                  <a:cubicBezTo>
                    <a:pt x="591" y="2"/>
                    <a:pt x="410" y="0"/>
                    <a:pt x="358" y="0"/>
                  </a:cubicBezTo>
                  <a:cubicBezTo>
                    <a:pt x="306" y="0"/>
                    <a:pt x="125" y="2"/>
                    <a:pt x="91"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5" y="144"/>
                    <a:pt x="258" y="178"/>
                  </a:cubicBezTo>
                  <a:cubicBezTo>
                    <a:pt x="269" y="308"/>
                    <a:pt x="159" y="633"/>
                    <a:pt x="152" y="658"/>
                  </a:cubicBezTo>
                  <a:cubicBezTo>
                    <a:pt x="146" y="679"/>
                    <a:pt x="150" y="705"/>
                    <a:pt x="183" y="715"/>
                  </a:cubicBezTo>
                  <a:cubicBezTo>
                    <a:pt x="215" y="724"/>
                    <a:pt x="234" y="709"/>
                    <a:pt x="240" y="688"/>
                  </a:cubicBezTo>
                  <a:cubicBezTo>
                    <a:pt x="251" y="650"/>
                    <a:pt x="315" y="478"/>
                    <a:pt x="334" y="429"/>
                  </a:cubicBezTo>
                  <a:cubicBezTo>
                    <a:pt x="342" y="409"/>
                    <a:pt x="348" y="393"/>
                    <a:pt x="356" y="390"/>
                  </a:cubicBezTo>
                  <a:cubicBezTo>
                    <a:pt x="360" y="390"/>
                    <a:pt x="360" y="390"/>
                    <a:pt x="360" y="390"/>
                  </a:cubicBezTo>
                  <a:cubicBezTo>
                    <a:pt x="368" y="393"/>
                    <a:pt x="374" y="409"/>
                    <a:pt x="382" y="429"/>
                  </a:cubicBezTo>
                  <a:cubicBezTo>
                    <a:pt x="401" y="478"/>
                    <a:pt x="465" y="650"/>
                    <a:pt x="476" y="688"/>
                  </a:cubicBezTo>
                  <a:cubicBezTo>
                    <a:pt x="482" y="709"/>
                    <a:pt x="501" y="724"/>
                    <a:pt x="533" y="715"/>
                  </a:cubicBezTo>
                  <a:cubicBezTo>
                    <a:pt x="566" y="705"/>
                    <a:pt x="570" y="679"/>
                    <a:pt x="564" y="658"/>
                  </a:cubicBezTo>
                  <a:cubicBezTo>
                    <a:pt x="556" y="633"/>
                    <a:pt x="447" y="308"/>
                    <a:pt x="458" y="178"/>
                  </a:cubicBezTo>
                  <a:cubicBezTo>
                    <a:pt x="461" y="144"/>
                    <a:pt x="462" y="127"/>
                    <a:pt x="475" y="107"/>
                  </a:cubicBezTo>
                  <a:cubicBezTo>
                    <a:pt x="488" y="87"/>
                    <a:pt x="518" y="86"/>
                    <a:pt x="550" y="83"/>
                  </a:cubicBezTo>
                  <a:cubicBezTo>
                    <a:pt x="580" y="80"/>
                    <a:pt x="590" y="79"/>
                    <a:pt x="640" y="75"/>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12" name="Oval 10">
              <a:extLst>
                <a:ext uri="{FF2B5EF4-FFF2-40B4-BE49-F238E27FC236}">
                  <a16:creationId xmlns:a16="http://schemas.microsoft.com/office/drawing/2014/main" id="{03F1B2C2-AB13-4F29-BACA-44E9D5FED3F2}"/>
                </a:ext>
              </a:extLst>
            </p:cNvPr>
            <p:cNvSpPr>
              <a:spLocks noChangeArrowheads="1"/>
            </p:cNvSpPr>
            <p:nvPr/>
          </p:nvSpPr>
          <p:spPr bwMode="auto">
            <a:xfrm>
              <a:off x="2384"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13" name="Group 30">
            <a:extLst>
              <a:ext uri="{FF2B5EF4-FFF2-40B4-BE49-F238E27FC236}">
                <a16:creationId xmlns:a16="http://schemas.microsoft.com/office/drawing/2014/main" id="{76E9B484-62D0-4259-929A-5B56550C4690}"/>
              </a:ext>
            </a:extLst>
          </p:cNvPr>
          <p:cNvGrpSpPr/>
          <p:nvPr/>
        </p:nvGrpSpPr>
        <p:grpSpPr bwMode="auto">
          <a:xfrm>
            <a:off x="2444677" y="3957614"/>
            <a:ext cx="844449" cy="1094482"/>
            <a:chOff x="1327" y="3001"/>
            <a:chExt cx="780" cy="1007"/>
          </a:xfrm>
          <a:solidFill>
            <a:schemeClr val="bg1">
              <a:lumMod val="65000"/>
            </a:schemeClr>
          </a:solidFill>
        </p:grpSpPr>
        <p:sp>
          <p:nvSpPr>
            <p:cNvPr id="14" name="Freeform 11">
              <a:extLst>
                <a:ext uri="{FF2B5EF4-FFF2-40B4-BE49-F238E27FC236}">
                  <a16:creationId xmlns:a16="http://schemas.microsoft.com/office/drawing/2014/main" id="{3E08B3D7-0E7F-41DD-9C00-2580AEDEEE19}"/>
                </a:ext>
              </a:extLst>
            </p:cNvPr>
            <p:cNvSpPr/>
            <p:nvPr/>
          </p:nvSpPr>
          <p:spPr bwMode="auto">
            <a:xfrm>
              <a:off x="1327" y="3072"/>
              <a:ext cx="780" cy="936"/>
            </a:xfrm>
            <a:custGeom>
              <a:avLst/>
              <a:gdLst/>
              <a:ahLst/>
              <a:cxnLst>
                <a:cxn ang="0">
                  <a:pos x="706" y="159"/>
                </a:cxn>
                <a:cxn ang="0">
                  <a:pos x="618" y="130"/>
                </a:cxn>
                <a:cxn ang="0">
                  <a:pos x="348" y="128"/>
                </a:cxn>
                <a:cxn ang="0">
                  <a:pos x="258" y="116"/>
                </a:cxn>
                <a:cxn ang="0">
                  <a:pos x="107" y="40"/>
                </a:cxn>
                <a:cxn ang="0">
                  <a:pos x="16" y="26"/>
                </a:cxn>
                <a:cxn ang="0">
                  <a:pos x="61" y="98"/>
                </a:cxn>
                <a:cxn ang="0">
                  <a:pos x="123" y="139"/>
                </a:cxn>
                <a:cxn ang="0">
                  <a:pos x="225" y="221"/>
                </a:cxn>
                <a:cxn ang="0">
                  <a:pos x="243" y="306"/>
                </a:cxn>
                <a:cxn ang="0">
                  <a:pos x="138" y="786"/>
                </a:cxn>
                <a:cxn ang="0">
                  <a:pos x="168" y="843"/>
                </a:cxn>
                <a:cxn ang="0">
                  <a:pos x="225" y="816"/>
                </a:cxn>
                <a:cxn ang="0">
                  <a:pos x="319" y="557"/>
                </a:cxn>
                <a:cxn ang="0">
                  <a:pos x="343" y="518"/>
                </a:cxn>
                <a:cxn ang="0">
                  <a:pos x="354" y="518"/>
                </a:cxn>
                <a:cxn ang="0">
                  <a:pos x="375" y="557"/>
                </a:cxn>
                <a:cxn ang="0">
                  <a:pos x="469" y="816"/>
                </a:cxn>
                <a:cxn ang="0">
                  <a:pos x="527" y="843"/>
                </a:cxn>
                <a:cxn ang="0">
                  <a:pos x="557" y="786"/>
                </a:cxn>
                <a:cxn ang="0">
                  <a:pos x="451" y="306"/>
                </a:cxn>
                <a:cxn ang="0">
                  <a:pos x="468" y="235"/>
                </a:cxn>
                <a:cxn ang="0">
                  <a:pos x="543" y="211"/>
                </a:cxn>
                <a:cxn ang="0">
                  <a:pos x="633" y="203"/>
                </a:cxn>
                <a:cxn ang="0">
                  <a:pos x="706" y="159"/>
                </a:cxn>
              </a:cxnLst>
              <a:rect l="0" t="0" r="r" b="b"/>
              <a:pathLst>
                <a:path w="709" h="852">
                  <a:moveTo>
                    <a:pt x="706" y="159"/>
                  </a:moveTo>
                  <a:cubicBezTo>
                    <a:pt x="703" y="128"/>
                    <a:pt x="658" y="130"/>
                    <a:pt x="618" y="130"/>
                  </a:cubicBezTo>
                  <a:cubicBezTo>
                    <a:pt x="583" y="130"/>
                    <a:pt x="397" y="128"/>
                    <a:pt x="348" y="128"/>
                  </a:cubicBezTo>
                  <a:cubicBezTo>
                    <a:pt x="300" y="128"/>
                    <a:pt x="258"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5" y="221"/>
                  </a:cubicBezTo>
                  <a:cubicBezTo>
                    <a:pt x="238" y="241"/>
                    <a:pt x="240" y="272"/>
                    <a:pt x="243" y="306"/>
                  </a:cubicBezTo>
                  <a:cubicBezTo>
                    <a:pt x="255" y="436"/>
                    <a:pt x="145" y="761"/>
                    <a:pt x="138" y="786"/>
                  </a:cubicBezTo>
                  <a:cubicBezTo>
                    <a:pt x="131" y="807"/>
                    <a:pt x="136" y="833"/>
                    <a:pt x="168" y="843"/>
                  </a:cubicBezTo>
                  <a:cubicBezTo>
                    <a:pt x="200" y="852"/>
                    <a:pt x="219" y="837"/>
                    <a:pt x="225" y="816"/>
                  </a:cubicBezTo>
                  <a:cubicBezTo>
                    <a:pt x="237" y="778"/>
                    <a:pt x="300" y="606"/>
                    <a:pt x="319" y="557"/>
                  </a:cubicBezTo>
                  <a:cubicBezTo>
                    <a:pt x="327" y="537"/>
                    <a:pt x="335" y="522"/>
                    <a:pt x="343" y="518"/>
                  </a:cubicBezTo>
                  <a:cubicBezTo>
                    <a:pt x="346" y="517"/>
                    <a:pt x="352" y="518"/>
                    <a:pt x="354" y="518"/>
                  </a:cubicBezTo>
                  <a:cubicBezTo>
                    <a:pt x="361" y="521"/>
                    <a:pt x="367" y="537"/>
                    <a:pt x="375" y="557"/>
                  </a:cubicBezTo>
                  <a:cubicBezTo>
                    <a:pt x="394" y="606"/>
                    <a:pt x="458" y="778"/>
                    <a:pt x="469" y="816"/>
                  </a:cubicBezTo>
                  <a:cubicBezTo>
                    <a:pt x="476" y="837"/>
                    <a:pt x="495" y="852"/>
                    <a:pt x="527" y="843"/>
                  </a:cubicBezTo>
                  <a:cubicBezTo>
                    <a:pt x="559" y="833"/>
                    <a:pt x="563" y="807"/>
                    <a:pt x="557" y="786"/>
                  </a:cubicBezTo>
                  <a:cubicBezTo>
                    <a:pt x="550" y="761"/>
                    <a:pt x="440" y="436"/>
                    <a:pt x="451" y="306"/>
                  </a:cubicBezTo>
                  <a:cubicBezTo>
                    <a:pt x="454" y="272"/>
                    <a:pt x="455" y="255"/>
                    <a:pt x="468" y="235"/>
                  </a:cubicBezTo>
                  <a:cubicBezTo>
                    <a:pt x="481" y="215"/>
                    <a:pt x="511" y="214"/>
                    <a:pt x="543" y="211"/>
                  </a:cubicBezTo>
                  <a:cubicBezTo>
                    <a:pt x="573" y="208"/>
                    <a:pt x="583" y="207"/>
                    <a:pt x="633" y="203"/>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15" name="Oval 12">
              <a:extLst>
                <a:ext uri="{FF2B5EF4-FFF2-40B4-BE49-F238E27FC236}">
                  <a16:creationId xmlns:a16="http://schemas.microsoft.com/office/drawing/2014/main" id="{1C3BFDE5-0279-491F-963B-C9FB8DA6CA65}"/>
                </a:ext>
              </a:extLst>
            </p:cNvPr>
            <p:cNvSpPr>
              <a:spLocks noChangeArrowheads="1"/>
            </p:cNvSpPr>
            <p:nvPr/>
          </p:nvSpPr>
          <p:spPr bwMode="auto">
            <a:xfrm>
              <a:off x="1617"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16" name="Group 28">
            <a:extLst>
              <a:ext uri="{FF2B5EF4-FFF2-40B4-BE49-F238E27FC236}">
                <a16:creationId xmlns:a16="http://schemas.microsoft.com/office/drawing/2014/main" id="{E3CECA49-5184-406E-BF20-D7E30B75E9D8}"/>
              </a:ext>
            </a:extLst>
          </p:cNvPr>
          <p:cNvGrpSpPr/>
          <p:nvPr/>
        </p:nvGrpSpPr>
        <p:grpSpPr bwMode="auto">
          <a:xfrm>
            <a:off x="4074794" y="3957613"/>
            <a:ext cx="850183" cy="1094481"/>
            <a:chOff x="2833" y="3001"/>
            <a:chExt cx="786" cy="1007"/>
          </a:xfrm>
          <a:solidFill>
            <a:schemeClr val="bg1">
              <a:lumMod val="65000"/>
            </a:schemeClr>
          </a:solidFill>
        </p:grpSpPr>
        <p:sp>
          <p:nvSpPr>
            <p:cNvPr id="17" name="Freeform 13">
              <a:extLst>
                <a:ext uri="{FF2B5EF4-FFF2-40B4-BE49-F238E27FC236}">
                  <a16:creationId xmlns:a16="http://schemas.microsoft.com/office/drawing/2014/main" id="{49A46F85-EA56-4277-9B42-1051D56D8699}"/>
                </a:ext>
              </a:extLst>
            </p:cNvPr>
            <p:cNvSpPr/>
            <p:nvPr/>
          </p:nvSpPr>
          <p:spPr bwMode="auto">
            <a:xfrm>
              <a:off x="2833" y="3213"/>
              <a:ext cx="786" cy="795"/>
            </a:xfrm>
            <a:custGeom>
              <a:avLst/>
              <a:gdLst/>
              <a:ahLst/>
              <a:cxnLst>
                <a:cxn ang="0">
                  <a:pos x="713" y="31"/>
                </a:cxn>
                <a:cxn ang="0">
                  <a:pos x="625" y="2"/>
                </a:cxn>
                <a:cxn ang="0">
                  <a:pos x="358" y="0"/>
                </a:cxn>
                <a:cxn ang="0">
                  <a:pos x="90" y="2"/>
                </a:cxn>
                <a:cxn ang="0">
                  <a:pos x="3" y="31"/>
                </a:cxn>
                <a:cxn ang="0">
                  <a:pos x="76" y="75"/>
                </a:cxn>
                <a:cxn ang="0">
                  <a:pos x="166" y="83"/>
                </a:cxn>
                <a:cxn ang="0">
                  <a:pos x="241" y="107"/>
                </a:cxn>
                <a:cxn ang="0">
                  <a:pos x="258" y="178"/>
                </a:cxn>
                <a:cxn ang="0">
                  <a:pos x="152" y="658"/>
                </a:cxn>
                <a:cxn ang="0">
                  <a:pos x="182" y="715"/>
                </a:cxn>
                <a:cxn ang="0">
                  <a:pos x="240" y="688"/>
                </a:cxn>
                <a:cxn ang="0">
                  <a:pos x="334" y="429"/>
                </a:cxn>
                <a:cxn ang="0">
                  <a:pos x="355"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5" h="724">
                  <a:moveTo>
                    <a:pt x="713" y="31"/>
                  </a:moveTo>
                  <a:cubicBezTo>
                    <a:pt x="710" y="0"/>
                    <a:pt x="664" y="2"/>
                    <a:pt x="625" y="2"/>
                  </a:cubicBezTo>
                  <a:cubicBezTo>
                    <a:pt x="590" y="2"/>
                    <a:pt x="410" y="0"/>
                    <a:pt x="358" y="0"/>
                  </a:cubicBezTo>
                  <a:cubicBezTo>
                    <a:pt x="306" y="0"/>
                    <a:pt x="125" y="2"/>
                    <a:pt x="90"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4" y="144"/>
                    <a:pt x="258" y="178"/>
                  </a:cubicBezTo>
                  <a:cubicBezTo>
                    <a:pt x="269" y="308"/>
                    <a:pt x="159" y="633"/>
                    <a:pt x="152" y="658"/>
                  </a:cubicBezTo>
                  <a:cubicBezTo>
                    <a:pt x="146" y="679"/>
                    <a:pt x="150" y="705"/>
                    <a:pt x="182" y="715"/>
                  </a:cubicBezTo>
                  <a:cubicBezTo>
                    <a:pt x="214" y="724"/>
                    <a:pt x="233" y="709"/>
                    <a:pt x="240" y="688"/>
                  </a:cubicBezTo>
                  <a:cubicBezTo>
                    <a:pt x="251" y="650"/>
                    <a:pt x="315" y="478"/>
                    <a:pt x="334" y="429"/>
                  </a:cubicBezTo>
                  <a:cubicBezTo>
                    <a:pt x="342" y="409"/>
                    <a:pt x="348" y="393"/>
                    <a:pt x="355" y="390"/>
                  </a:cubicBezTo>
                  <a:cubicBezTo>
                    <a:pt x="360" y="390"/>
                    <a:pt x="360" y="390"/>
                    <a:pt x="360" y="390"/>
                  </a:cubicBezTo>
                  <a:cubicBezTo>
                    <a:pt x="368" y="393"/>
                    <a:pt x="374" y="409"/>
                    <a:pt x="382" y="429"/>
                  </a:cubicBezTo>
                  <a:cubicBezTo>
                    <a:pt x="401" y="478"/>
                    <a:pt x="464" y="650"/>
                    <a:pt x="476" y="688"/>
                  </a:cubicBezTo>
                  <a:cubicBezTo>
                    <a:pt x="482" y="709"/>
                    <a:pt x="501" y="724"/>
                    <a:pt x="533" y="715"/>
                  </a:cubicBezTo>
                  <a:cubicBezTo>
                    <a:pt x="565" y="705"/>
                    <a:pt x="570" y="679"/>
                    <a:pt x="564" y="658"/>
                  </a:cubicBezTo>
                  <a:cubicBezTo>
                    <a:pt x="556" y="633"/>
                    <a:pt x="446" y="308"/>
                    <a:pt x="458" y="178"/>
                  </a:cubicBezTo>
                  <a:cubicBezTo>
                    <a:pt x="461" y="144"/>
                    <a:pt x="462" y="127"/>
                    <a:pt x="475" y="107"/>
                  </a:cubicBezTo>
                  <a:cubicBezTo>
                    <a:pt x="488" y="87"/>
                    <a:pt x="518" y="86"/>
                    <a:pt x="550" y="83"/>
                  </a:cubicBezTo>
                  <a:cubicBezTo>
                    <a:pt x="580" y="80"/>
                    <a:pt x="590" y="79"/>
                    <a:pt x="640" y="75"/>
                  </a:cubicBezTo>
                  <a:cubicBezTo>
                    <a:pt x="687" y="70"/>
                    <a:pt x="715"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18" name="Oval 14">
              <a:extLst>
                <a:ext uri="{FF2B5EF4-FFF2-40B4-BE49-F238E27FC236}">
                  <a16:creationId xmlns:a16="http://schemas.microsoft.com/office/drawing/2014/main" id="{62DB761D-78FC-4BC2-AED2-7471E1DF4606}"/>
                </a:ext>
              </a:extLst>
            </p:cNvPr>
            <p:cNvSpPr>
              <a:spLocks noChangeArrowheads="1"/>
            </p:cNvSpPr>
            <p:nvPr/>
          </p:nvSpPr>
          <p:spPr bwMode="auto">
            <a:xfrm>
              <a:off x="3131"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19" name="Group 34">
            <a:extLst>
              <a:ext uri="{FF2B5EF4-FFF2-40B4-BE49-F238E27FC236}">
                <a16:creationId xmlns:a16="http://schemas.microsoft.com/office/drawing/2014/main" id="{123713A3-DF0F-415E-89CE-4CE0C6DD9F02}"/>
              </a:ext>
            </a:extLst>
          </p:cNvPr>
          <p:cNvGrpSpPr/>
          <p:nvPr/>
        </p:nvGrpSpPr>
        <p:grpSpPr bwMode="auto">
          <a:xfrm>
            <a:off x="4502035" y="3104118"/>
            <a:ext cx="844448" cy="1093048"/>
            <a:chOff x="3228" y="2215"/>
            <a:chExt cx="780" cy="1006"/>
          </a:xfrm>
          <a:solidFill>
            <a:schemeClr val="bg1">
              <a:lumMod val="65000"/>
            </a:schemeClr>
          </a:solidFill>
        </p:grpSpPr>
        <p:sp>
          <p:nvSpPr>
            <p:cNvPr id="20" name="Freeform 15">
              <a:extLst>
                <a:ext uri="{FF2B5EF4-FFF2-40B4-BE49-F238E27FC236}">
                  <a16:creationId xmlns:a16="http://schemas.microsoft.com/office/drawing/2014/main" id="{F20A63D6-50AD-4B40-85BC-00AC60E42BC9}"/>
                </a:ext>
              </a:extLst>
            </p:cNvPr>
            <p:cNvSpPr/>
            <p:nvPr/>
          </p:nvSpPr>
          <p:spPr bwMode="auto">
            <a:xfrm>
              <a:off x="3228" y="2286"/>
              <a:ext cx="780" cy="935"/>
            </a:xfrm>
            <a:custGeom>
              <a:avLst/>
              <a:gdLst/>
              <a:ahLst/>
              <a:cxnLst>
                <a:cxn ang="0">
                  <a:pos x="3" y="159"/>
                </a:cxn>
                <a:cxn ang="0">
                  <a:pos x="90" y="130"/>
                </a:cxn>
                <a:cxn ang="0">
                  <a:pos x="360" y="128"/>
                </a:cxn>
                <a:cxn ang="0">
                  <a:pos x="451" y="116"/>
                </a:cxn>
                <a:cxn ang="0">
                  <a:pos x="602" y="40"/>
                </a:cxn>
                <a:cxn ang="0">
                  <a:pos x="692" y="26"/>
                </a:cxn>
                <a:cxn ang="0">
                  <a:pos x="648" y="98"/>
                </a:cxn>
                <a:cxn ang="0">
                  <a:pos x="586" y="139"/>
                </a:cxn>
                <a:cxn ang="0">
                  <a:pos x="483" y="221"/>
                </a:cxn>
                <a:cxn ang="0">
                  <a:pos x="465" y="306"/>
                </a:cxn>
                <a:cxn ang="0">
                  <a:pos x="571" y="785"/>
                </a:cxn>
                <a:cxn ang="0">
                  <a:pos x="541" y="842"/>
                </a:cxn>
                <a:cxn ang="0">
                  <a:pos x="483" y="816"/>
                </a:cxn>
                <a:cxn ang="0">
                  <a:pos x="389" y="557"/>
                </a:cxn>
                <a:cxn ang="0">
                  <a:pos x="366" y="518"/>
                </a:cxn>
                <a:cxn ang="0">
                  <a:pos x="355" y="518"/>
                </a:cxn>
                <a:cxn ang="0">
                  <a:pos x="333" y="557"/>
                </a:cxn>
                <a:cxn ang="0">
                  <a:pos x="239" y="816"/>
                </a:cxn>
                <a:cxn ang="0">
                  <a:pos x="182" y="842"/>
                </a:cxn>
                <a:cxn ang="0">
                  <a:pos x="151" y="785"/>
                </a:cxn>
                <a:cxn ang="0">
                  <a:pos x="257" y="306"/>
                </a:cxn>
                <a:cxn ang="0">
                  <a:pos x="241" y="235"/>
                </a:cxn>
                <a:cxn ang="0">
                  <a:pos x="165" y="211"/>
                </a:cxn>
                <a:cxn ang="0">
                  <a:pos x="75" y="202"/>
                </a:cxn>
                <a:cxn ang="0">
                  <a:pos x="3" y="159"/>
                </a:cxn>
              </a:cxnLst>
              <a:rect l="0" t="0" r="r" b="b"/>
              <a:pathLst>
                <a:path w="709" h="852">
                  <a:moveTo>
                    <a:pt x="3" y="159"/>
                  </a:moveTo>
                  <a:cubicBezTo>
                    <a:pt x="6" y="128"/>
                    <a:pt x="51" y="130"/>
                    <a:pt x="90" y="130"/>
                  </a:cubicBezTo>
                  <a:cubicBezTo>
                    <a:pt x="125" y="130"/>
                    <a:pt x="312" y="128"/>
                    <a:pt x="360" y="128"/>
                  </a:cubicBezTo>
                  <a:cubicBezTo>
                    <a:pt x="408" y="128"/>
                    <a:pt x="450" y="116"/>
                    <a:pt x="451" y="116"/>
                  </a:cubicBezTo>
                  <a:cubicBezTo>
                    <a:pt x="478" y="111"/>
                    <a:pt x="569" y="57"/>
                    <a:pt x="602" y="40"/>
                  </a:cubicBezTo>
                  <a:cubicBezTo>
                    <a:pt x="637" y="23"/>
                    <a:pt x="676" y="0"/>
                    <a:pt x="692" y="26"/>
                  </a:cubicBezTo>
                  <a:cubicBezTo>
                    <a:pt x="709" y="52"/>
                    <a:pt x="687" y="73"/>
                    <a:pt x="648" y="98"/>
                  </a:cubicBezTo>
                  <a:cubicBezTo>
                    <a:pt x="605" y="125"/>
                    <a:pt x="611" y="123"/>
                    <a:pt x="586" y="139"/>
                  </a:cubicBezTo>
                  <a:cubicBezTo>
                    <a:pt x="558" y="156"/>
                    <a:pt x="496" y="200"/>
                    <a:pt x="483" y="221"/>
                  </a:cubicBezTo>
                  <a:cubicBezTo>
                    <a:pt x="470" y="241"/>
                    <a:pt x="468" y="272"/>
                    <a:pt x="465" y="306"/>
                  </a:cubicBezTo>
                  <a:cubicBezTo>
                    <a:pt x="454" y="436"/>
                    <a:pt x="564" y="760"/>
                    <a:pt x="571" y="785"/>
                  </a:cubicBezTo>
                  <a:cubicBezTo>
                    <a:pt x="577" y="807"/>
                    <a:pt x="573" y="833"/>
                    <a:pt x="541" y="842"/>
                  </a:cubicBezTo>
                  <a:cubicBezTo>
                    <a:pt x="508" y="852"/>
                    <a:pt x="489" y="837"/>
                    <a:pt x="483" y="816"/>
                  </a:cubicBezTo>
                  <a:cubicBezTo>
                    <a:pt x="472" y="777"/>
                    <a:pt x="408" y="606"/>
                    <a:pt x="389" y="557"/>
                  </a:cubicBezTo>
                  <a:cubicBezTo>
                    <a:pt x="381" y="537"/>
                    <a:pt x="373" y="522"/>
                    <a:pt x="366" y="518"/>
                  </a:cubicBezTo>
                  <a:cubicBezTo>
                    <a:pt x="363" y="517"/>
                    <a:pt x="357" y="517"/>
                    <a:pt x="355" y="518"/>
                  </a:cubicBezTo>
                  <a:cubicBezTo>
                    <a:pt x="347" y="521"/>
                    <a:pt x="341" y="537"/>
                    <a:pt x="333" y="557"/>
                  </a:cubicBezTo>
                  <a:cubicBezTo>
                    <a:pt x="314" y="606"/>
                    <a:pt x="251" y="777"/>
                    <a:pt x="239" y="816"/>
                  </a:cubicBezTo>
                  <a:cubicBezTo>
                    <a:pt x="233" y="837"/>
                    <a:pt x="214" y="852"/>
                    <a:pt x="182" y="842"/>
                  </a:cubicBezTo>
                  <a:cubicBezTo>
                    <a:pt x="150" y="833"/>
                    <a:pt x="145" y="807"/>
                    <a:pt x="151" y="785"/>
                  </a:cubicBezTo>
                  <a:cubicBezTo>
                    <a:pt x="159" y="760"/>
                    <a:pt x="269" y="436"/>
                    <a:pt x="257" y="306"/>
                  </a:cubicBezTo>
                  <a:cubicBezTo>
                    <a:pt x="254" y="272"/>
                    <a:pt x="254" y="255"/>
                    <a:pt x="241" y="235"/>
                  </a:cubicBezTo>
                  <a:cubicBezTo>
                    <a:pt x="227" y="214"/>
                    <a:pt x="197" y="214"/>
                    <a:pt x="165" y="211"/>
                  </a:cubicBezTo>
                  <a:cubicBezTo>
                    <a:pt x="136" y="208"/>
                    <a:pt x="125" y="207"/>
                    <a:pt x="75" y="202"/>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21" name="Oval 16">
              <a:extLst>
                <a:ext uri="{FF2B5EF4-FFF2-40B4-BE49-F238E27FC236}">
                  <a16:creationId xmlns:a16="http://schemas.microsoft.com/office/drawing/2014/main" id="{A0AE4D12-12D7-4A1A-9427-BC9DDB7EB7BE}"/>
                </a:ext>
              </a:extLst>
            </p:cNvPr>
            <p:cNvSpPr>
              <a:spLocks noChangeArrowheads="1"/>
            </p:cNvSpPr>
            <p:nvPr/>
          </p:nvSpPr>
          <p:spPr bwMode="auto">
            <a:xfrm>
              <a:off x="3527"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22" name="Group 33">
            <a:extLst>
              <a:ext uri="{FF2B5EF4-FFF2-40B4-BE49-F238E27FC236}">
                <a16:creationId xmlns:a16="http://schemas.microsoft.com/office/drawing/2014/main" id="{C7E1BBEF-957F-44FD-B0BD-CBCC166281EA}"/>
              </a:ext>
            </a:extLst>
          </p:cNvPr>
          <p:cNvGrpSpPr/>
          <p:nvPr/>
        </p:nvGrpSpPr>
        <p:grpSpPr bwMode="auto">
          <a:xfrm>
            <a:off x="3679093" y="3104118"/>
            <a:ext cx="853051" cy="1093048"/>
            <a:chOff x="2468" y="2215"/>
            <a:chExt cx="788" cy="1006"/>
          </a:xfrm>
          <a:solidFill>
            <a:schemeClr val="bg1">
              <a:lumMod val="65000"/>
            </a:schemeClr>
          </a:solidFill>
        </p:grpSpPr>
        <p:sp>
          <p:nvSpPr>
            <p:cNvPr id="23" name="Freeform 17">
              <a:extLst>
                <a:ext uri="{FF2B5EF4-FFF2-40B4-BE49-F238E27FC236}">
                  <a16:creationId xmlns:a16="http://schemas.microsoft.com/office/drawing/2014/main" id="{79BF9D2E-6D6A-472B-864E-44F44D4BE80F}"/>
                </a:ext>
              </a:extLst>
            </p:cNvPr>
            <p:cNvSpPr/>
            <p:nvPr/>
          </p:nvSpPr>
          <p:spPr bwMode="auto">
            <a:xfrm>
              <a:off x="2468" y="2426"/>
              <a:ext cx="788" cy="795"/>
            </a:xfrm>
            <a:custGeom>
              <a:avLst/>
              <a:gdLst/>
              <a:ahLst/>
              <a:cxnLst>
                <a:cxn ang="0">
                  <a:pos x="713" y="31"/>
                </a:cxn>
                <a:cxn ang="0">
                  <a:pos x="625" y="2"/>
                </a:cxn>
                <a:cxn ang="0">
                  <a:pos x="358" y="0"/>
                </a:cxn>
                <a:cxn ang="0">
                  <a:pos x="91" y="2"/>
                </a:cxn>
                <a:cxn ang="0">
                  <a:pos x="3" y="31"/>
                </a:cxn>
                <a:cxn ang="0">
                  <a:pos x="76" y="74"/>
                </a:cxn>
                <a:cxn ang="0">
                  <a:pos x="166" y="83"/>
                </a:cxn>
                <a:cxn ang="0">
                  <a:pos x="241" y="107"/>
                </a:cxn>
                <a:cxn ang="0">
                  <a:pos x="258" y="178"/>
                </a:cxn>
                <a:cxn ang="0">
                  <a:pos x="152" y="657"/>
                </a:cxn>
                <a:cxn ang="0">
                  <a:pos x="183" y="714"/>
                </a:cxn>
                <a:cxn ang="0">
                  <a:pos x="240" y="688"/>
                </a:cxn>
                <a:cxn ang="0">
                  <a:pos x="334" y="429"/>
                </a:cxn>
                <a:cxn ang="0">
                  <a:pos x="356" y="390"/>
                </a:cxn>
                <a:cxn ang="0">
                  <a:pos x="360" y="390"/>
                </a:cxn>
                <a:cxn ang="0">
                  <a:pos x="382" y="429"/>
                </a:cxn>
                <a:cxn ang="0">
                  <a:pos x="476" y="688"/>
                </a:cxn>
                <a:cxn ang="0">
                  <a:pos x="533" y="714"/>
                </a:cxn>
                <a:cxn ang="0">
                  <a:pos x="564" y="657"/>
                </a:cxn>
                <a:cxn ang="0">
                  <a:pos x="458" y="178"/>
                </a:cxn>
                <a:cxn ang="0">
                  <a:pos x="475" y="107"/>
                </a:cxn>
                <a:cxn ang="0">
                  <a:pos x="550" y="83"/>
                </a:cxn>
                <a:cxn ang="0">
                  <a:pos x="640" y="74"/>
                </a:cxn>
                <a:cxn ang="0">
                  <a:pos x="713" y="31"/>
                </a:cxn>
              </a:cxnLst>
              <a:rect l="0" t="0" r="r" b="b"/>
              <a:pathLst>
                <a:path w="716" h="724">
                  <a:moveTo>
                    <a:pt x="713" y="31"/>
                  </a:moveTo>
                  <a:cubicBezTo>
                    <a:pt x="710" y="0"/>
                    <a:pt x="665" y="2"/>
                    <a:pt x="625" y="2"/>
                  </a:cubicBezTo>
                  <a:cubicBezTo>
                    <a:pt x="591" y="2"/>
                    <a:pt x="410" y="0"/>
                    <a:pt x="358" y="0"/>
                  </a:cubicBezTo>
                  <a:cubicBezTo>
                    <a:pt x="306" y="0"/>
                    <a:pt x="125" y="2"/>
                    <a:pt x="91" y="2"/>
                  </a:cubicBezTo>
                  <a:cubicBezTo>
                    <a:pt x="52" y="2"/>
                    <a:pt x="6" y="0"/>
                    <a:pt x="3" y="31"/>
                  </a:cubicBezTo>
                  <a:cubicBezTo>
                    <a:pt x="0" y="61"/>
                    <a:pt x="29" y="70"/>
                    <a:pt x="76" y="74"/>
                  </a:cubicBezTo>
                  <a:cubicBezTo>
                    <a:pt x="126" y="79"/>
                    <a:pt x="136" y="80"/>
                    <a:pt x="166" y="83"/>
                  </a:cubicBezTo>
                  <a:cubicBezTo>
                    <a:pt x="198" y="86"/>
                    <a:pt x="228" y="86"/>
                    <a:pt x="241" y="107"/>
                  </a:cubicBezTo>
                  <a:cubicBezTo>
                    <a:pt x="254" y="127"/>
                    <a:pt x="255" y="144"/>
                    <a:pt x="258" y="178"/>
                  </a:cubicBezTo>
                  <a:cubicBezTo>
                    <a:pt x="269" y="308"/>
                    <a:pt x="160" y="632"/>
                    <a:pt x="152" y="657"/>
                  </a:cubicBezTo>
                  <a:cubicBezTo>
                    <a:pt x="146" y="679"/>
                    <a:pt x="150" y="705"/>
                    <a:pt x="183" y="714"/>
                  </a:cubicBezTo>
                  <a:cubicBezTo>
                    <a:pt x="215" y="724"/>
                    <a:pt x="234" y="709"/>
                    <a:pt x="240" y="688"/>
                  </a:cubicBezTo>
                  <a:cubicBezTo>
                    <a:pt x="251" y="649"/>
                    <a:pt x="315" y="478"/>
                    <a:pt x="334" y="429"/>
                  </a:cubicBezTo>
                  <a:cubicBezTo>
                    <a:pt x="342" y="409"/>
                    <a:pt x="348" y="393"/>
                    <a:pt x="356" y="390"/>
                  </a:cubicBezTo>
                  <a:cubicBezTo>
                    <a:pt x="360" y="390"/>
                    <a:pt x="360" y="390"/>
                    <a:pt x="360" y="390"/>
                  </a:cubicBezTo>
                  <a:cubicBezTo>
                    <a:pt x="368" y="393"/>
                    <a:pt x="374" y="409"/>
                    <a:pt x="382" y="429"/>
                  </a:cubicBezTo>
                  <a:cubicBezTo>
                    <a:pt x="401" y="478"/>
                    <a:pt x="465" y="649"/>
                    <a:pt x="476" y="688"/>
                  </a:cubicBezTo>
                  <a:cubicBezTo>
                    <a:pt x="482" y="709"/>
                    <a:pt x="501" y="724"/>
                    <a:pt x="533" y="714"/>
                  </a:cubicBezTo>
                  <a:cubicBezTo>
                    <a:pt x="566" y="705"/>
                    <a:pt x="570" y="679"/>
                    <a:pt x="564" y="657"/>
                  </a:cubicBezTo>
                  <a:cubicBezTo>
                    <a:pt x="557" y="632"/>
                    <a:pt x="447" y="308"/>
                    <a:pt x="458" y="178"/>
                  </a:cubicBezTo>
                  <a:cubicBezTo>
                    <a:pt x="461" y="144"/>
                    <a:pt x="462" y="127"/>
                    <a:pt x="475" y="107"/>
                  </a:cubicBezTo>
                  <a:cubicBezTo>
                    <a:pt x="488" y="86"/>
                    <a:pt x="518" y="86"/>
                    <a:pt x="550" y="83"/>
                  </a:cubicBezTo>
                  <a:cubicBezTo>
                    <a:pt x="580" y="80"/>
                    <a:pt x="590" y="79"/>
                    <a:pt x="640" y="74"/>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24" name="Oval 18">
              <a:extLst>
                <a:ext uri="{FF2B5EF4-FFF2-40B4-BE49-F238E27FC236}">
                  <a16:creationId xmlns:a16="http://schemas.microsoft.com/office/drawing/2014/main" id="{1442B032-DBCB-492E-862D-4D98FCEB2D05}"/>
                </a:ext>
              </a:extLst>
            </p:cNvPr>
            <p:cNvSpPr>
              <a:spLocks noChangeArrowheads="1"/>
            </p:cNvSpPr>
            <p:nvPr/>
          </p:nvSpPr>
          <p:spPr bwMode="auto">
            <a:xfrm>
              <a:off x="2766"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25" name="Group 32">
            <a:extLst>
              <a:ext uri="{FF2B5EF4-FFF2-40B4-BE49-F238E27FC236}">
                <a16:creationId xmlns:a16="http://schemas.microsoft.com/office/drawing/2014/main" id="{8DB23D5D-79A0-4508-B070-20F3D0A1C8AE}"/>
              </a:ext>
            </a:extLst>
          </p:cNvPr>
          <p:cNvGrpSpPr/>
          <p:nvPr/>
        </p:nvGrpSpPr>
        <p:grpSpPr bwMode="auto">
          <a:xfrm>
            <a:off x="2859016" y="3104118"/>
            <a:ext cx="843015" cy="1093048"/>
            <a:chOff x="1710" y="2215"/>
            <a:chExt cx="779" cy="1006"/>
          </a:xfrm>
          <a:solidFill>
            <a:schemeClr val="bg1">
              <a:lumMod val="65000"/>
            </a:schemeClr>
          </a:solidFill>
        </p:grpSpPr>
        <p:sp>
          <p:nvSpPr>
            <p:cNvPr id="26" name="Freeform 19">
              <a:extLst>
                <a:ext uri="{FF2B5EF4-FFF2-40B4-BE49-F238E27FC236}">
                  <a16:creationId xmlns:a16="http://schemas.microsoft.com/office/drawing/2014/main" id="{EA46A095-1FFA-445B-BB05-1D52DB9DAC6B}"/>
                </a:ext>
              </a:extLst>
            </p:cNvPr>
            <p:cNvSpPr/>
            <p:nvPr/>
          </p:nvSpPr>
          <p:spPr bwMode="auto">
            <a:xfrm>
              <a:off x="1710" y="2286"/>
              <a:ext cx="779" cy="935"/>
            </a:xfrm>
            <a:custGeom>
              <a:avLst/>
              <a:gdLst/>
              <a:ahLst/>
              <a:cxnLst>
                <a:cxn ang="0">
                  <a:pos x="706" y="159"/>
                </a:cxn>
                <a:cxn ang="0">
                  <a:pos x="619" y="130"/>
                </a:cxn>
                <a:cxn ang="0">
                  <a:pos x="348" y="128"/>
                </a:cxn>
                <a:cxn ang="0">
                  <a:pos x="258" y="116"/>
                </a:cxn>
                <a:cxn ang="0">
                  <a:pos x="107" y="40"/>
                </a:cxn>
                <a:cxn ang="0">
                  <a:pos x="16" y="26"/>
                </a:cxn>
                <a:cxn ang="0">
                  <a:pos x="61" y="98"/>
                </a:cxn>
                <a:cxn ang="0">
                  <a:pos x="123" y="139"/>
                </a:cxn>
                <a:cxn ang="0">
                  <a:pos x="226" y="221"/>
                </a:cxn>
                <a:cxn ang="0">
                  <a:pos x="243" y="306"/>
                </a:cxn>
                <a:cxn ang="0">
                  <a:pos x="138" y="785"/>
                </a:cxn>
                <a:cxn ang="0">
                  <a:pos x="168" y="842"/>
                </a:cxn>
                <a:cxn ang="0">
                  <a:pos x="225" y="816"/>
                </a:cxn>
                <a:cxn ang="0">
                  <a:pos x="320" y="557"/>
                </a:cxn>
                <a:cxn ang="0">
                  <a:pos x="343" y="518"/>
                </a:cxn>
                <a:cxn ang="0">
                  <a:pos x="354" y="518"/>
                </a:cxn>
                <a:cxn ang="0">
                  <a:pos x="375" y="557"/>
                </a:cxn>
                <a:cxn ang="0">
                  <a:pos x="469" y="816"/>
                </a:cxn>
                <a:cxn ang="0">
                  <a:pos x="527" y="842"/>
                </a:cxn>
                <a:cxn ang="0">
                  <a:pos x="557" y="785"/>
                </a:cxn>
                <a:cxn ang="0">
                  <a:pos x="451" y="306"/>
                </a:cxn>
                <a:cxn ang="0">
                  <a:pos x="468" y="235"/>
                </a:cxn>
                <a:cxn ang="0">
                  <a:pos x="543" y="211"/>
                </a:cxn>
                <a:cxn ang="0">
                  <a:pos x="633" y="202"/>
                </a:cxn>
                <a:cxn ang="0">
                  <a:pos x="706" y="159"/>
                </a:cxn>
              </a:cxnLst>
              <a:rect l="0" t="0" r="r" b="b"/>
              <a:pathLst>
                <a:path w="709" h="852">
                  <a:moveTo>
                    <a:pt x="706" y="159"/>
                  </a:moveTo>
                  <a:cubicBezTo>
                    <a:pt x="703" y="128"/>
                    <a:pt x="658" y="130"/>
                    <a:pt x="619" y="130"/>
                  </a:cubicBezTo>
                  <a:cubicBezTo>
                    <a:pt x="583" y="130"/>
                    <a:pt x="397" y="128"/>
                    <a:pt x="348" y="128"/>
                  </a:cubicBezTo>
                  <a:cubicBezTo>
                    <a:pt x="300" y="128"/>
                    <a:pt x="259"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6" y="221"/>
                  </a:cubicBezTo>
                  <a:cubicBezTo>
                    <a:pt x="238" y="241"/>
                    <a:pt x="240" y="272"/>
                    <a:pt x="243" y="306"/>
                  </a:cubicBezTo>
                  <a:cubicBezTo>
                    <a:pt x="255" y="436"/>
                    <a:pt x="145" y="760"/>
                    <a:pt x="138" y="785"/>
                  </a:cubicBezTo>
                  <a:cubicBezTo>
                    <a:pt x="131" y="807"/>
                    <a:pt x="136" y="833"/>
                    <a:pt x="168" y="842"/>
                  </a:cubicBezTo>
                  <a:cubicBezTo>
                    <a:pt x="200" y="852"/>
                    <a:pt x="219" y="837"/>
                    <a:pt x="225" y="816"/>
                  </a:cubicBezTo>
                  <a:cubicBezTo>
                    <a:pt x="237" y="777"/>
                    <a:pt x="301" y="606"/>
                    <a:pt x="320" y="557"/>
                  </a:cubicBezTo>
                  <a:cubicBezTo>
                    <a:pt x="327" y="537"/>
                    <a:pt x="335" y="522"/>
                    <a:pt x="343" y="518"/>
                  </a:cubicBezTo>
                  <a:cubicBezTo>
                    <a:pt x="346" y="517"/>
                    <a:pt x="352" y="517"/>
                    <a:pt x="354" y="518"/>
                  </a:cubicBezTo>
                  <a:cubicBezTo>
                    <a:pt x="361" y="521"/>
                    <a:pt x="367" y="537"/>
                    <a:pt x="375" y="557"/>
                  </a:cubicBezTo>
                  <a:cubicBezTo>
                    <a:pt x="394" y="606"/>
                    <a:pt x="458" y="777"/>
                    <a:pt x="469" y="816"/>
                  </a:cubicBezTo>
                  <a:cubicBezTo>
                    <a:pt x="476" y="837"/>
                    <a:pt x="495" y="852"/>
                    <a:pt x="527" y="842"/>
                  </a:cubicBezTo>
                  <a:cubicBezTo>
                    <a:pt x="559" y="833"/>
                    <a:pt x="563" y="807"/>
                    <a:pt x="557" y="785"/>
                  </a:cubicBezTo>
                  <a:cubicBezTo>
                    <a:pt x="550" y="760"/>
                    <a:pt x="440" y="436"/>
                    <a:pt x="451" y="306"/>
                  </a:cubicBezTo>
                  <a:cubicBezTo>
                    <a:pt x="455" y="272"/>
                    <a:pt x="455" y="255"/>
                    <a:pt x="468" y="235"/>
                  </a:cubicBezTo>
                  <a:cubicBezTo>
                    <a:pt x="481" y="214"/>
                    <a:pt x="511" y="214"/>
                    <a:pt x="543" y="211"/>
                  </a:cubicBezTo>
                  <a:cubicBezTo>
                    <a:pt x="573" y="208"/>
                    <a:pt x="583" y="207"/>
                    <a:pt x="633" y="202"/>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27" name="Oval 20">
              <a:extLst>
                <a:ext uri="{FF2B5EF4-FFF2-40B4-BE49-F238E27FC236}">
                  <a16:creationId xmlns:a16="http://schemas.microsoft.com/office/drawing/2014/main" id="{42385733-B2B6-4631-9E5E-52823B43AD6E}"/>
                </a:ext>
              </a:extLst>
            </p:cNvPr>
            <p:cNvSpPr>
              <a:spLocks noChangeArrowheads="1"/>
            </p:cNvSpPr>
            <p:nvPr/>
          </p:nvSpPr>
          <p:spPr bwMode="auto">
            <a:xfrm>
              <a:off x="2001" y="2215"/>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28" name="Group 35">
            <a:extLst>
              <a:ext uri="{FF2B5EF4-FFF2-40B4-BE49-F238E27FC236}">
                <a16:creationId xmlns:a16="http://schemas.microsoft.com/office/drawing/2014/main" id="{C76ECF34-4133-40DE-AEE1-FF5E0A30C9BB}"/>
              </a:ext>
            </a:extLst>
          </p:cNvPr>
          <p:cNvGrpSpPr/>
          <p:nvPr/>
        </p:nvGrpSpPr>
        <p:grpSpPr bwMode="auto">
          <a:xfrm>
            <a:off x="4091998" y="2247757"/>
            <a:ext cx="843015" cy="1094483"/>
            <a:chOff x="2849" y="1428"/>
            <a:chExt cx="779" cy="1007"/>
          </a:xfrm>
          <a:solidFill>
            <a:schemeClr val="bg1">
              <a:lumMod val="65000"/>
            </a:schemeClr>
          </a:solidFill>
        </p:grpSpPr>
        <p:sp>
          <p:nvSpPr>
            <p:cNvPr id="29" name="Freeform 21">
              <a:extLst>
                <a:ext uri="{FF2B5EF4-FFF2-40B4-BE49-F238E27FC236}">
                  <a16:creationId xmlns:a16="http://schemas.microsoft.com/office/drawing/2014/main" id="{F93FBAEE-982C-477C-8B89-E3327DE9329B}"/>
                </a:ext>
              </a:extLst>
            </p:cNvPr>
            <p:cNvSpPr/>
            <p:nvPr/>
          </p:nvSpPr>
          <p:spPr bwMode="auto">
            <a:xfrm>
              <a:off x="2849" y="1501"/>
              <a:ext cx="779" cy="934"/>
            </a:xfrm>
            <a:custGeom>
              <a:avLst/>
              <a:gdLst/>
              <a:ahLst/>
              <a:cxnLst>
                <a:cxn ang="0">
                  <a:pos x="3" y="158"/>
                </a:cxn>
                <a:cxn ang="0">
                  <a:pos x="91" y="130"/>
                </a:cxn>
                <a:cxn ang="0">
                  <a:pos x="361" y="128"/>
                </a:cxn>
                <a:cxn ang="0">
                  <a:pos x="451" y="116"/>
                </a:cxn>
                <a:cxn ang="0">
                  <a:pos x="602" y="40"/>
                </a:cxn>
                <a:cxn ang="0">
                  <a:pos x="693" y="26"/>
                </a:cxn>
                <a:cxn ang="0">
                  <a:pos x="648" y="98"/>
                </a:cxn>
                <a:cxn ang="0">
                  <a:pos x="586" y="139"/>
                </a:cxn>
                <a:cxn ang="0">
                  <a:pos x="484" y="221"/>
                </a:cxn>
                <a:cxn ang="0">
                  <a:pos x="466" y="306"/>
                </a:cxn>
                <a:cxn ang="0">
                  <a:pos x="572" y="785"/>
                </a:cxn>
                <a:cxn ang="0">
                  <a:pos x="541" y="842"/>
                </a:cxn>
                <a:cxn ang="0">
                  <a:pos x="484" y="816"/>
                </a:cxn>
                <a:cxn ang="0">
                  <a:pos x="390" y="556"/>
                </a:cxn>
                <a:cxn ang="0">
                  <a:pos x="366" y="518"/>
                </a:cxn>
                <a:cxn ang="0">
                  <a:pos x="356" y="518"/>
                </a:cxn>
                <a:cxn ang="0">
                  <a:pos x="334" y="556"/>
                </a:cxn>
                <a:cxn ang="0">
                  <a:pos x="240" y="816"/>
                </a:cxn>
                <a:cxn ang="0">
                  <a:pos x="183" y="842"/>
                </a:cxn>
                <a:cxn ang="0">
                  <a:pos x="152" y="785"/>
                </a:cxn>
                <a:cxn ang="0">
                  <a:pos x="258" y="306"/>
                </a:cxn>
                <a:cxn ang="0">
                  <a:pos x="241" y="235"/>
                </a:cxn>
                <a:cxn ang="0">
                  <a:pos x="166" y="211"/>
                </a:cxn>
                <a:cxn ang="0">
                  <a:pos x="76" y="202"/>
                </a:cxn>
                <a:cxn ang="0">
                  <a:pos x="3" y="158"/>
                </a:cxn>
              </a:cxnLst>
              <a:rect l="0" t="0" r="r" b="b"/>
              <a:pathLst>
                <a:path w="709" h="852">
                  <a:moveTo>
                    <a:pt x="3" y="158"/>
                  </a:moveTo>
                  <a:cubicBezTo>
                    <a:pt x="6" y="128"/>
                    <a:pt x="52" y="130"/>
                    <a:pt x="91" y="130"/>
                  </a:cubicBezTo>
                  <a:cubicBezTo>
                    <a:pt x="126" y="130"/>
                    <a:pt x="312" y="128"/>
                    <a:pt x="361" y="128"/>
                  </a:cubicBezTo>
                  <a:cubicBezTo>
                    <a:pt x="409" y="128"/>
                    <a:pt x="451" y="116"/>
                    <a:pt x="451" y="116"/>
                  </a:cubicBezTo>
                  <a:cubicBezTo>
                    <a:pt x="479" y="111"/>
                    <a:pt x="569" y="57"/>
                    <a:pt x="602" y="40"/>
                  </a:cubicBezTo>
                  <a:cubicBezTo>
                    <a:pt x="637" y="22"/>
                    <a:pt x="677" y="0"/>
                    <a:pt x="693" y="26"/>
                  </a:cubicBezTo>
                  <a:cubicBezTo>
                    <a:pt x="709" y="51"/>
                    <a:pt x="688" y="73"/>
                    <a:pt x="648" y="98"/>
                  </a:cubicBezTo>
                  <a:cubicBezTo>
                    <a:pt x="606" y="125"/>
                    <a:pt x="611" y="123"/>
                    <a:pt x="586" y="139"/>
                  </a:cubicBezTo>
                  <a:cubicBezTo>
                    <a:pt x="559" y="156"/>
                    <a:pt x="497" y="200"/>
                    <a:pt x="484" y="221"/>
                  </a:cubicBezTo>
                  <a:cubicBezTo>
                    <a:pt x="471" y="241"/>
                    <a:pt x="469" y="272"/>
                    <a:pt x="466" y="306"/>
                  </a:cubicBezTo>
                  <a:cubicBezTo>
                    <a:pt x="454" y="436"/>
                    <a:pt x="564" y="760"/>
                    <a:pt x="572" y="785"/>
                  </a:cubicBezTo>
                  <a:cubicBezTo>
                    <a:pt x="578" y="807"/>
                    <a:pt x="573" y="833"/>
                    <a:pt x="541" y="842"/>
                  </a:cubicBezTo>
                  <a:cubicBezTo>
                    <a:pt x="509" y="852"/>
                    <a:pt x="490" y="837"/>
                    <a:pt x="484" y="816"/>
                  </a:cubicBezTo>
                  <a:cubicBezTo>
                    <a:pt x="472" y="777"/>
                    <a:pt x="409" y="606"/>
                    <a:pt x="390" y="556"/>
                  </a:cubicBezTo>
                  <a:cubicBezTo>
                    <a:pt x="382" y="536"/>
                    <a:pt x="374" y="521"/>
                    <a:pt x="366" y="518"/>
                  </a:cubicBezTo>
                  <a:cubicBezTo>
                    <a:pt x="363" y="517"/>
                    <a:pt x="358" y="517"/>
                    <a:pt x="356" y="518"/>
                  </a:cubicBezTo>
                  <a:cubicBezTo>
                    <a:pt x="348" y="521"/>
                    <a:pt x="342" y="536"/>
                    <a:pt x="334" y="556"/>
                  </a:cubicBezTo>
                  <a:cubicBezTo>
                    <a:pt x="315" y="606"/>
                    <a:pt x="251" y="777"/>
                    <a:pt x="240" y="816"/>
                  </a:cubicBezTo>
                  <a:cubicBezTo>
                    <a:pt x="234" y="837"/>
                    <a:pt x="215" y="852"/>
                    <a:pt x="183" y="842"/>
                  </a:cubicBezTo>
                  <a:cubicBezTo>
                    <a:pt x="150" y="833"/>
                    <a:pt x="146" y="807"/>
                    <a:pt x="152" y="785"/>
                  </a:cubicBezTo>
                  <a:cubicBezTo>
                    <a:pt x="160" y="760"/>
                    <a:pt x="269" y="436"/>
                    <a:pt x="258" y="306"/>
                  </a:cubicBezTo>
                  <a:cubicBezTo>
                    <a:pt x="255" y="272"/>
                    <a:pt x="254" y="255"/>
                    <a:pt x="241" y="235"/>
                  </a:cubicBezTo>
                  <a:cubicBezTo>
                    <a:pt x="228" y="214"/>
                    <a:pt x="198" y="214"/>
                    <a:pt x="166" y="211"/>
                  </a:cubicBezTo>
                  <a:cubicBezTo>
                    <a:pt x="136" y="208"/>
                    <a:pt x="126" y="207"/>
                    <a:pt x="76" y="202"/>
                  </a:cubicBezTo>
                  <a:cubicBezTo>
                    <a:pt x="29" y="198"/>
                    <a:pt x="0" y="189"/>
                    <a:pt x="3"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30" name="Oval 22">
              <a:extLst>
                <a:ext uri="{FF2B5EF4-FFF2-40B4-BE49-F238E27FC236}">
                  <a16:creationId xmlns:a16="http://schemas.microsoft.com/office/drawing/2014/main" id="{C4F74C51-0CB0-4A6F-93F7-B2315BD158A9}"/>
                </a:ext>
              </a:extLst>
            </p:cNvPr>
            <p:cNvSpPr>
              <a:spLocks noChangeArrowheads="1"/>
            </p:cNvSpPr>
            <p:nvPr/>
          </p:nvSpPr>
          <p:spPr bwMode="auto">
            <a:xfrm>
              <a:off x="3148" y="1428"/>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31" name="Group 36">
            <a:extLst>
              <a:ext uri="{FF2B5EF4-FFF2-40B4-BE49-F238E27FC236}">
                <a16:creationId xmlns:a16="http://schemas.microsoft.com/office/drawing/2014/main" id="{1E57EF9F-7A26-4708-A354-9FCAED193020}"/>
              </a:ext>
            </a:extLst>
          </p:cNvPr>
          <p:cNvGrpSpPr/>
          <p:nvPr/>
        </p:nvGrpSpPr>
        <p:grpSpPr bwMode="auto">
          <a:xfrm>
            <a:off x="3277657" y="2247757"/>
            <a:ext cx="843015" cy="1094483"/>
            <a:chOff x="2097" y="1428"/>
            <a:chExt cx="779" cy="1007"/>
          </a:xfrm>
          <a:solidFill>
            <a:schemeClr val="bg1">
              <a:lumMod val="65000"/>
            </a:schemeClr>
          </a:solidFill>
        </p:grpSpPr>
        <p:sp>
          <p:nvSpPr>
            <p:cNvPr id="32" name="Freeform 23">
              <a:extLst>
                <a:ext uri="{FF2B5EF4-FFF2-40B4-BE49-F238E27FC236}">
                  <a16:creationId xmlns:a16="http://schemas.microsoft.com/office/drawing/2014/main" id="{C623265C-51DF-4263-B6FB-05D6765835F8}"/>
                </a:ext>
              </a:extLst>
            </p:cNvPr>
            <p:cNvSpPr/>
            <p:nvPr/>
          </p:nvSpPr>
          <p:spPr bwMode="auto">
            <a:xfrm>
              <a:off x="2097" y="1501"/>
              <a:ext cx="779" cy="934"/>
            </a:xfrm>
            <a:custGeom>
              <a:avLst/>
              <a:gdLst/>
              <a:ahLst/>
              <a:cxnLst>
                <a:cxn ang="0">
                  <a:pos x="706" y="158"/>
                </a:cxn>
                <a:cxn ang="0">
                  <a:pos x="619" y="130"/>
                </a:cxn>
                <a:cxn ang="0">
                  <a:pos x="349" y="128"/>
                </a:cxn>
                <a:cxn ang="0">
                  <a:pos x="259" y="116"/>
                </a:cxn>
                <a:cxn ang="0">
                  <a:pos x="107" y="40"/>
                </a:cxn>
                <a:cxn ang="0">
                  <a:pos x="17" y="26"/>
                </a:cxn>
                <a:cxn ang="0">
                  <a:pos x="61" y="98"/>
                </a:cxn>
                <a:cxn ang="0">
                  <a:pos x="124" y="139"/>
                </a:cxn>
                <a:cxn ang="0">
                  <a:pos x="226" y="221"/>
                </a:cxn>
                <a:cxn ang="0">
                  <a:pos x="244" y="306"/>
                </a:cxn>
                <a:cxn ang="0">
                  <a:pos x="138" y="785"/>
                </a:cxn>
                <a:cxn ang="0">
                  <a:pos x="169" y="842"/>
                </a:cxn>
                <a:cxn ang="0">
                  <a:pos x="226" y="816"/>
                </a:cxn>
                <a:cxn ang="0">
                  <a:pos x="320" y="556"/>
                </a:cxn>
                <a:cxn ang="0">
                  <a:pos x="344" y="518"/>
                </a:cxn>
                <a:cxn ang="0">
                  <a:pos x="354" y="518"/>
                </a:cxn>
                <a:cxn ang="0">
                  <a:pos x="376" y="556"/>
                </a:cxn>
                <a:cxn ang="0">
                  <a:pos x="470" y="816"/>
                </a:cxn>
                <a:cxn ang="0">
                  <a:pos x="527" y="842"/>
                </a:cxn>
                <a:cxn ang="0">
                  <a:pos x="558" y="785"/>
                </a:cxn>
                <a:cxn ang="0">
                  <a:pos x="452" y="306"/>
                </a:cxn>
                <a:cxn ang="0">
                  <a:pos x="468" y="235"/>
                </a:cxn>
                <a:cxn ang="0">
                  <a:pos x="544" y="211"/>
                </a:cxn>
                <a:cxn ang="0">
                  <a:pos x="634" y="202"/>
                </a:cxn>
                <a:cxn ang="0">
                  <a:pos x="706" y="158"/>
                </a:cxn>
              </a:cxnLst>
              <a:rect l="0" t="0" r="r" b="b"/>
              <a:pathLst>
                <a:path w="709" h="852">
                  <a:moveTo>
                    <a:pt x="706" y="158"/>
                  </a:moveTo>
                  <a:cubicBezTo>
                    <a:pt x="703" y="128"/>
                    <a:pt x="658" y="130"/>
                    <a:pt x="619" y="130"/>
                  </a:cubicBezTo>
                  <a:cubicBezTo>
                    <a:pt x="584" y="130"/>
                    <a:pt x="397" y="128"/>
                    <a:pt x="349" y="128"/>
                  </a:cubicBezTo>
                  <a:cubicBezTo>
                    <a:pt x="301" y="128"/>
                    <a:pt x="259" y="116"/>
                    <a:pt x="259" y="116"/>
                  </a:cubicBezTo>
                  <a:cubicBezTo>
                    <a:pt x="231" y="111"/>
                    <a:pt x="140" y="57"/>
                    <a:pt x="107" y="40"/>
                  </a:cubicBezTo>
                  <a:cubicBezTo>
                    <a:pt x="72" y="22"/>
                    <a:pt x="33" y="0"/>
                    <a:pt x="17" y="26"/>
                  </a:cubicBezTo>
                  <a:cubicBezTo>
                    <a:pt x="0" y="51"/>
                    <a:pt x="22" y="73"/>
                    <a:pt x="61" y="98"/>
                  </a:cubicBezTo>
                  <a:cubicBezTo>
                    <a:pt x="104" y="125"/>
                    <a:pt x="98" y="123"/>
                    <a:pt x="124" y="139"/>
                  </a:cubicBezTo>
                  <a:cubicBezTo>
                    <a:pt x="151" y="156"/>
                    <a:pt x="213" y="200"/>
                    <a:pt x="226" y="221"/>
                  </a:cubicBezTo>
                  <a:cubicBezTo>
                    <a:pt x="239" y="241"/>
                    <a:pt x="241" y="272"/>
                    <a:pt x="244" y="306"/>
                  </a:cubicBezTo>
                  <a:cubicBezTo>
                    <a:pt x="255" y="436"/>
                    <a:pt x="146" y="760"/>
                    <a:pt x="138" y="785"/>
                  </a:cubicBezTo>
                  <a:cubicBezTo>
                    <a:pt x="132" y="807"/>
                    <a:pt x="136" y="833"/>
                    <a:pt x="169" y="842"/>
                  </a:cubicBezTo>
                  <a:cubicBezTo>
                    <a:pt x="201" y="852"/>
                    <a:pt x="220" y="837"/>
                    <a:pt x="226" y="816"/>
                  </a:cubicBezTo>
                  <a:cubicBezTo>
                    <a:pt x="237" y="777"/>
                    <a:pt x="301" y="606"/>
                    <a:pt x="320" y="556"/>
                  </a:cubicBezTo>
                  <a:cubicBezTo>
                    <a:pt x="328" y="536"/>
                    <a:pt x="336" y="521"/>
                    <a:pt x="344" y="518"/>
                  </a:cubicBezTo>
                  <a:cubicBezTo>
                    <a:pt x="346" y="517"/>
                    <a:pt x="352" y="517"/>
                    <a:pt x="354" y="518"/>
                  </a:cubicBezTo>
                  <a:cubicBezTo>
                    <a:pt x="362" y="521"/>
                    <a:pt x="368" y="536"/>
                    <a:pt x="376" y="556"/>
                  </a:cubicBezTo>
                  <a:cubicBezTo>
                    <a:pt x="395" y="606"/>
                    <a:pt x="458" y="777"/>
                    <a:pt x="470" y="816"/>
                  </a:cubicBezTo>
                  <a:cubicBezTo>
                    <a:pt x="476" y="837"/>
                    <a:pt x="495" y="852"/>
                    <a:pt x="527" y="842"/>
                  </a:cubicBezTo>
                  <a:cubicBezTo>
                    <a:pt x="559" y="833"/>
                    <a:pt x="564" y="807"/>
                    <a:pt x="558" y="785"/>
                  </a:cubicBezTo>
                  <a:cubicBezTo>
                    <a:pt x="550" y="760"/>
                    <a:pt x="440" y="436"/>
                    <a:pt x="452" y="306"/>
                  </a:cubicBezTo>
                  <a:cubicBezTo>
                    <a:pt x="455" y="272"/>
                    <a:pt x="456" y="255"/>
                    <a:pt x="468" y="235"/>
                  </a:cubicBezTo>
                  <a:cubicBezTo>
                    <a:pt x="482" y="214"/>
                    <a:pt x="512" y="214"/>
                    <a:pt x="544" y="211"/>
                  </a:cubicBezTo>
                  <a:cubicBezTo>
                    <a:pt x="574" y="208"/>
                    <a:pt x="584" y="207"/>
                    <a:pt x="634" y="202"/>
                  </a:cubicBezTo>
                  <a:cubicBezTo>
                    <a:pt x="681" y="198"/>
                    <a:pt x="709" y="189"/>
                    <a:pt x="706"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33" name="Oval 24">
              <a:extLst>
                <a:ext uri="{FF2B5EF4-FFF2-40B4-BE49-F238E27FC236}">
                  <a16:creationId xmlns:a16="http://schemas.microsoft.com/office/drawing/2014/main" id="{ED397A60-7AE3-491C-8136-60395F6199BC}"/>
                </a:ext>
              </a:extLst>
            </p:cNvPr>
            <p:cNvSpPr>
              <a:spLocks noChangeArrowheads="1"/>
            </p:cNvSpPr>
            <p:nvPr/>
          </p:nvSpPr>
          <p:spPr bwMode="auto">
            <a:xfrm>
              <a:off x="2388" y="1428"/>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34" name="Group 31">
            <a:extLst>
              <a:ext uri="{FF2B5EF4-FFF2-40B4-BE49-F238E27FC236}">
                <a16:creationId xmlns:a16="http://schemas.microsoft.com/office/drawing/2014/main" id="{6B394D6F-130F-4B58-9CB9-E6AD07D1C443}"/>
              </a:ext>
            </a:extLst>
          </p:cNvPr>
          <p:cNvGrpSpPr/>
          <p:nvPr/>
        </p:nvGrpSpPr>
        <p:grpSpPr bwMode="auto">
          <a:xfrm>
            <a:off x="3707766" y="1394260"/>
            <a:ext cx="827244" cy="1094483"/>
            <a:chOff x="2494" y="642"/>
            <a:chExt cx="765" cy="1007"/>
          </a:xfrm>
          <a:solidFill>
            <a:schemeClr val="bg1">
              <a:lumMod val="65000"/>
            </a:schemeClr>
          </a:solidFill>
        </p:grpSpPr>
        <p:sp>
          <p:nvSpPr>
            <p:cNvPr id="35" name="Freeform 25">
              <a:extLst>
                <a:ext uri="{FF2B5EF4-FFF2-40B4-BE49-F238E27FC236}">
                  <a16:creationId xmlns:a16="http://schemas.microsoft.com/office/drawing/2014/main" id="{9D31C2BC-A41D-4D57-8C80-3E59C20BEF67}"/>
                </a:ext>
              </a:extLst>
            </p:cNvPr>
            <p:cNvSpPr/>
            <p:nvPr/>
          </p:nvSpPr>
          <p:spPr bwMode="auto">
            <a:xfrm>
              <a:off x="2494" y="715"/>
              <a:ext cx="765" cy="934"/>
            </a:xfrm>
            <a:custGeom>
              <a:avLst/>
              <a:gdLst/>
              <a:ahLst/>
              <a:cxnLst>
                <a:cxn ang="0">
                  <a:pos x="680" y="26"/>
                </a:cxn>
                <a:cxn ang="0">
                  <a:pos x="589" y="40"/>
                </a:cxn>
                <a:cxn ang="0">
                  <a:pos x="440" y="115"/>
                </a:cxn>
                <a:cxn ang="0">
                  <a:pos x="348" y="128"/>
                </a:cxn>
                <a:cxn ang="0">
                  <a:pos x="258" y="116"/>
                </a:cxn>
                <a:cxn ang="0">
                  <a:pos x="107" y="40"/>
                </a:cxn>
                <a:cxn ang="0">
                  <a:pos x="16" y="26"/>
                </a:cxn>
                <a:cxn ang="0">
                  <a:pos x="61" y="98"/>
                </a:cxn>
                <a:cxn ang="0">
                  <a:pos x="123" y="139"/>
                </a:cxn>
                <a:cxn ang="0">
                  <a:pos x="225" y="221"/>
                </a:cxn>
                <a:cxn ang="0">
                  <a:pos x="243" y="306"/>
                </a:cxn>
                <a:cxn ang="0">
                  <a:pos x="137" y="785"/>
                </a:cxn>
                <a:cxn ang="0">
                  <a:pos x="168" y="842"/>
                </a:cxn>
                <a:cxn ang="0">
                  <a:pos x="225" y="816"/>
                </a:cxn>
                <a:cxn ang="0">
                  <a:pos x="319" y="556"/>
                </a:cxn>
                <a:cxn ang="0">
                  <a:pos x="343" y="518"/>
                </a:cxn>
                <a:cxn ang="0">
                  <a:pos x="354" y="518"/>
                </a:cxn>
                <a:cxn ang="0">
                  <a:pos x="375" y="556"/>
                </a:cxn>
                <a:cxn ang="0">
                  <a:pos x="469" y="816"/>
                </a:cxn>
                <a:cxn ang="0">
                  <a:pos x="527" y="842"/>
                </a:cxn>
                <a:cxn ang="0">
                  <a:pos x="557" y="785"/>
                </a:cxn>
                <a:cxn ang="0">
                  <a:pos x="451" y="306"/>
                </a:cxn>
                <a:cxn ang="0">
                  <a:pos x="469" y="221"/>
                </a:cxn>
                <a:cxn ang="0">
                  <a:pos x="573" y="139"/>
                </a:cxn>
                <a:cxn ang="0">
                  <a:pos x="635" y="98"/>
                </a:cxn>
                <a:cxn ang="0">
                  <a:pos x="680" y="26"/>
                </a:cxn>
              </a:cxnLst>
              <a:rect l="0" t="0" r="r" b="b"/>
              <a:pathLst>
                <a:path w="696" h="852">
                  <a:moveTo>
                    <a:pt x="680" y="26"/>
                  </a:moveTo>
                  <a:cubicBezTo>
                    <a:pt x="663" y="0"/>
                    <a:pt x="624" y="22"/>
                    <a:pt x="589" y="40"/>
                  </a:cubicBezTo>
                  <a:cubicBezTo>
                    <a:pt x="557" y="56"/>
                    <a:pt x="471" y="107"/>
                    <a:pt x="440" y="115"/>
                  </a:cubicBezTo>
                  <a:cubicBezTo>
                    <a:pt x="439" y="115"/>
                    <a:pt x="397" y="128"/>
                    <a:pt x="348" y="128"/>
                  </a:cubicBezTo>
                  <a:cubicBezTo>
                    <a:pt x="300" y="128"/>
                    <a:pt x="258" y="116"/>
                    <a:pt x="258" y="116"/>
                  </a:cubicBezTo>
                  <a:cubicBezTo>
                    <a:pt x="230" y="111"/>
                    <a:pt x="140" y="57"/>
                    <a:pt x="107" y="40"/>
                  </a:cubicBezTo>
                  <a:cubicBezTo>
                    <a:pt x="72" y="22"/>
                    <a:pt x="33" y="0"/>
                    <a:pt x="16" y="26"/>
                  </a:cubicBezTo>
                  <a:cubicBezTo>
                    <a:pt x="0" y="51"/>
                    <a:pt x="21" y="73"/>
                    <a:pt x="61" y="98"/>
                  </a:cubicBezTo>
                  <a:cubicBezTo>
                    <a:pt x="103" y="125"/>
                    <a:pt x="98" y="123"/>
                    <a:pt x="123" y="139"/>
                  </a:cubicBezTo>
                  <a:cubicBezTo>
                    <a:pt x="150" y="156"/>
                    <a:pt x="212" y="200"/>
                    <a:pt x="225" y="221"/>
                  </a:cubicBezTo>
                  <a:cubicBezTo>
                    <a:pt x="238" y="241"/>
                    <a:pt x="240" y="272"/>
                    <a:pt x="243" y="306"/>
                  </a:cubicBezTo>
                  <a:cubicBezTo>
                    <a:pt x="255" y="436"/>
                    <a:pt x="145" y="760"/>
                    <a:pt x="137" y="785"/>
                  </a:cubicBezTo>
                  <a:cubicBezTo>
                    <a:pt x="131" y="807"/>
                    <a:pt x="136" y="833"/>
                    <a:pt x="168" y="842"/>
                  </a:cubicBezTo>
                  <a:cubicBezTo>
                    <a:pt x="200" y="852"/>
                    <a:pt x="219" y="837"/>
                    <a:pt x="225" y="816"/>
                  </a:cubicBezTo>
                  <a:cubicBezTo>
                    <a:pt x="237" y="777"/>
                    <a:pt x="300" y="606"/>
                    <a:pt x="319" y="556"/>
                  </a:cubicBezTo>
                  <a:cubicBezTo>
                    <a:pt x="327" y="536"/>
                    <a:pt x="335" y="521"/>
                    <a:pt x="343" y="518"/>
                  </a:cubicBezTo>
                  <a:cubicBezTo>
                    <a:pt x="346" y="517"/>
                    <a:pt x="351" y="517"/>
                    <a:pt x="354" y="518"/>
                  </a:cubicBezTo>
                  <a:cubicBezTo>
                    <a:pt x="361" y="521"/>
                    <a:pt x="367" y="536"/>
                    <a:pt x="375" y="556"/>
                  </a:cubicBezTo>
                  <a:cubicBezTo>
                    <a:pt x="394" y="606"/>
                    <a:pt x="458" y="777"/>
                    <a:pt x="469" y="816"/>
                  </a:cubicBezTo>
                  <a:cubicBezTo>
                    <a:pt x="476" y="837"/>
                    <a:pt x="494" y="852"/>
                    <a:pt x="527" y="842"/>
                  </a:cubicBezTo>
                  <a:cubicBezTo>
                    <a:pt x="559" y="833"/>
                    <a:pt x="563" y="807"/>
                    <a:pt x="557" y="785"/>
                  </a:cubicBezTo>
                  <a:cubicBezTo>
                    <a:pt x="550" y="760"/>
                    <a:pt x="440" y="436"/>
                    <a:pt x="451" y="306"/>
                  </a:cubicBezTo>
                  <a:cubicBezTo>
                    <a:pt x="454" y="272"/>
                    <a:pt x="456" y="241"/>
                    <a:pt x="469" y="221"/>
                  </a:cubicBezTo>
                  <a:cubicBezTo>
                    <a:pt x="482" y="200"/>
                    <a:pt x="545" y="156"/>
                    <a:pt x="573" y="139"/>
                  </a:cubicBezTo>
                  <a:cubicBezTo>
                    <a:pt x="598" y="123"/>
                    <a:pt x="592" y="125"/>
                    <a:pt x="635" y="98"/>
                  </a:cubicBezTo>
                  <a:cubicBezTo>
                    <a:pt x="674" y="73"/>
                    <a:pt x="696" y="51"/>
                    <a:pt x="680" y="26"/>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sp>
          <p:nvSpPr>
            <p:cNvPr id="36" name="Oval 26">
              <a:extLst>
                <a:ext uri="{FF2B5EF4-FFF2-40B4-BE49-F238E27FC236}">
                  <a16:creationId xmlns:a16="http://schemas.microsoft.com/office/drawing/2014/main" id="{B51B361A-47AA-4F80-844F-2FE19DAE7857}"/>
                </a:ext>
              </a:extLst>
            </p:cNvPr>
            <p:cNvSpPr>
              <a:spLocks noChangeArrowheads="1"/>
            </p:cNvSpPr>
            <p:nvPr/>
          </p:nvSpPr>
          <p:spPr bwMode="auto">
            <a:xfrm>
              <a:off x="2784" y="642"/>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chemeClr val="bg1"/>
                </a:solidFill>
                <a:effectLst/>
                <a:uLnTx/>
                <a:uFillTx/>
                <a:latin typeface="Arial" panose="020B0604020202020204"/>
                <a:ea typeface="微软雅黑"/>
                <a:cs typeface="+mn-cs"/>
              </a:endParaRPr>
            </a:p>
          </p:txBody>
        </p:sp>
      </p:grpSp>
      <p:grpSp>
        <p:nvGrpSpPr>
          <p:cNvPr id="37" name="组合 36">
            <a:extLst>
              <a:ext uri="{FF2B5EF4-FFF2-40B4-BE49-F238E27FC236}">
                <a16:creationId xmlns:a16="http://schemas.microsoft.com/office/drawing/2014/main" id="{6EBEBB98-91D8-4C08-8113-202F2AB32A65}"/>
              </a:ext>
            </a:extLst>
          </p:cNvPr>
          <p:cNvGrpSpPr/>
          <p:nvPr/>
        </p:nvGrpSpPr>
        <p:grpSpPr>
          <a:xfrm>
            <a:off x="6254467" y="1379688"/>
            <a:ext cx="3675142" cy="871500"/>
            <a:chOff x="4639360" y="1628800"/>
            <a:chExt cx="3677056" cy="871500"/>
          </a:xfrm>
        </p:grpSpPr>
        <p:cxnSp>
          <p:nvCxnSpPr>
            <p:cNvPr id="38" name="直接连接符 37">
              <a:extLst>
                <a:ext uri="{FF2B5EF4-FFF2-40B4-BE49-F238E27FC236}">
                  <a16:creationId xmlns:a16="http://schemas.microsoft.com/office/drawing/2014/main" id="{DC6DC7D6-5527-450E-ABC1-1BB55D5C7ED5}"/>
                </a:ext>
              </a:extLst>
            </p:cNvPr>
            <p:cNvCxnSpPr>
              <a:stCxn id="40" idx="7"/>
            </p:cNvCxnSpPr>
            <p:nvPr/>
          </p:nvCxnSpPr>
          <p:spPr>
            <a:xfrm>
              <a:off x="5510860" y="1628800"/>
              <a:ext cx="2805556" cy="0"/>
            </a:xfrm>
            <a:prstGeom prst="line">
              <a:avLst/>
            </a:prstGeom>
            <a:noFill/>
            <a:ln w="12700" cap="flat" cmpd="sng" algn="ctr">
              <a:solidFill>
                <a:schemeClr val="bg1">
                  <a:lumMod val="65000"/>
                </a:schemeClr>
              </a:solidFill>
              <a:prstDash val="solid"/>
              <a:miter lim="800000"/>
            </a:ln>
            <a:effectLst/>
          </p:spPr>
        </p:cxnSp>
        <p:grpSp>
          <p:nvGrpSpPr>
            <p:cNvPr id="39" name="组合 38">
              <a:extLst>
                <a:ext uri="{FF2B5EF4-FFF2-40B4-BE49-F238E27FC236}">
                  <a16:creationId xmlns:a16="http://schemas.microsoft.com/office/drawing/2014/main" id="{DFE47A60-19FC-4231-96A5-C66AA52028EC}"/>
                </a:ext>
              </a:extLst>
            </p:cNvPr>
            <p:cNvGrpSpPr/>
            <p:nvPr/>
          </p:nvGrpSpPr>
          <p:grpSpPr>
            <a:xfrm>
              <a:off x="4639360" y="1628800"/>
              <a:ext cx="902652" cy="871500"/>
              <a:chOff x="4639360" y="1628800"/>
              <a:chExt cx="902652" cy="871500"/>
            </a:xfrm>
          </p:grpSpPr>
          <p:sp>
            <p:nvSpPr>
              <p:cNvPr id="40" name="泪滴形 39">
                <a:extLst>
                  <a:ext uri="{FF2B5EF4-FFF2-40B4-BE49-F238E27FC236}">
                    <a16:creationId xmlns:a16="http://schemas.microsoft.com/office/drawing/2014/main" id="{4ABA59F0-29CB-45C5-A246-82C02B49A54F}"/>
                  </a:ext>
                </a:extLst>
              </p:cNvPr>
              <p:cNvSpPr/>
              <p:nvPr/>
            </p:nvSpPr>
            <p:spPr>
              <a:xfrm>
                <a:off x="4639360" y="1628800"/>
                <a:ext cx="871500" cy="871500"/>
              </a:xfrm>
              <a:prstGeom prst="teardrop">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sp>
            <p:nvSpPr>
              <p:cNvPr id="41" name="TextBox 70">
                <a:extLst>
                  <a:ext uri="{FF2B5EF4-FFF2-40B4-BE49-F238E27FC236}">
                    <a16:creationId xmlns:a16="http://schemas.microsoft.com/office/drawing/2014/main" id="{D0D3F967-EDA7-456E-A8CC-EFCDA4CA4026}"/>
                  </a:ext>
                </a:extLst>
              </p:cNvPr>
              <p:cNvSpPr txBox="1"/>
              <p:nvPr/>
            </p:nvSpPr>
            <p:spPr>
              <a:xfrm>
                <a:off x="4677916" y="1876762"/>
                <a:ext cx="86409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latin typeface="Arial"/>
                    <a:ea typeface="微软雅黑"/>
                  </a:rPr>
                  <a:t>20%</a:t>
                </a:r>
                <a:endParaRPr kumimoji="0" lang="zh-CN" altLang="en-US" sz="2000" b="1" i="0" u="none" strike="noStrike" kern="0" cap="none" spc="0" normalizeH="0" baseline="0" noProof="0" dirty="0">
                  <a:ln>
                    <a:noFill/>
                  </a:ln>
                  <a:solidFill>
                    <a:schemeClr val="bg1"/>
                  </a:solidFill>
                  <a:effectLst/>
                  <a:uLnTx/>
                  <a:uFillTx/>
                  <a:latin typeface="Arial"/>
                  <a:ea typeface="微软雅黑"/>
                </a:endParaRPr>
              </a:p>
            </p:txBody>
          </p:sp>
        </p:grpSp>
      </p:grpSp>
      <p:grpSp>
        <p:nvGrpSpPr>
          <p:cNvPr id="42" name="组合 41">
            <a:extLst>
              <a:ext uri="{FF2B5EF4-FFF2-40B4-BE49-F238E27FC236}">
                <a16:creationId xmlns:a16="http://schemas.microsoft.com/office/drawing/2014/main" id="{1A0230E1-6768-4CC7-9C28-12621BD9724B}"/>
              </a:ext>
            </a:extLst>
          </p:cNvPr>
          <p:cNvGrpSpPr/>
          <p:nvPr/>
        </p:nvGrpSpPr>
        <p:grpSpPr>
          <a:xfrm>
            <a:off x="6231609" y="2884452"/>
            <a:ext cx="3675142" cy="871500"/>
            <a:chOff x="4616490" y="3133564"/>
            <a:chExt cx="3677056" cy="871500"/>
          </a:xfrm>
        </p:grpSpPr>
        <p:cxnSp>
          <p:nvCxnSpPr>
            <p:cNvPr id="43" name="直接连接符 42">
              <a:extLst>
                <a:ext uri="{FF2B5EF4-FFF2-40B4-BE49-F238E27FC236}">
                  <a16:creationId xmlns:a16="http://schemas.microsoft.com/office/drawing/2014/main" id="{2E094244-80FB-4C8D-B145-0370AB39A681}"/>
                </a:ext>
              </a:extLst>
            </p:cNvPr>
            <p:cNvCxnSpPr/>
            <p:nvPr/>
          </p:nvCxnSpPr>
          <p:spPr>
            <a:xfrm>
              <a:off x="5487990" y="3133564"/>
              <a:ext cx="2805556" cy="0"/>
            </a:xfrm>
            <a:prstGeom prst="line">
              <a:avLst/>
            </a:prstGeom>
            <a:noFill/>
            <a:ln w="12700" cap="flat" cmpd="sng" algn="ctr">
              <a:solidFill>
                <a:schemeClr val="bg1">
                  <a:lumMod val="65000"/>
                </a:schemeClr>
              </a:solidFill>
              <a:prstDash val="solid"/>
              <a:miter lim="800000"/>
            </a:ln>
            <a:effectLst/>
          </p:spPr>
        </p:cxnSp>
        <p:grpSp>
          <p:nvGrpSpPr>
            <p:cNvPr id="44" name="组合 43">
              <a:extLst>
                <a:ext uri="{FF2B5EF4-FFF2-40B4-BE49-F238E27FC236}">
                  <a16:creationId xmlns:a16="http://schemas.microsoft.com/office/drawing/2014/main" id="{4228D6A6-1E6F-47F3-9F48-6DEE24D8BFDF}"/>
                </a:ext>
              </a:extLst>
            </p:cNvPr>
            <p:cNvGrpSpPr/>
            <p:nvPr/>
          </p:nvGrpSpPr>
          <p:grpSpPr>
            <a:xfrm>
              <a:off x="4616490" y="3133564"/>
              <a:ext cx="886848" cy="871500"/>
              <a:chOff x="4616490" y="3133564"/>
              <a:chExt cx="886848" cy="871500"/>
            </a:xfrm>
          </p:grpSpPr>
          <p:sp>
            <p:nvSpPr>
              <p:cNvPr id="45" name="泪滴形 44">
                <a:extLst>
                  <a:ext uri="{FF2B5EF4-FFF2-40B4-BE49-F238E27FC236}">
                    <a16:creationId xmlns:a16="http://schemas.microsoft.com/office/drawing/2014/main" id="{0C105196-0E88-42FC-A2E3-F815752A8C3B}"/>
                  </a:ext>
                </a:extLst>
              </p:cNvPr>
              <p:cNvSpPr/>
              <p:nvPr/>
            </p:nvSpPr>
            <p:spPr>
              <a:xfrm>
                <a:off x="4616490" y="3133564"/>
                <a:ext cx="871500" cy="871500"/>
              </a:xfrm>
              <a:prstGeom prst="teardrop">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sp>
            <p:nvSpPr>
              <p:cNvPr id="46" name="TextBox 75">
                <a:extLst>
                  <a:ext uri="{FF2B5EF4-FFF2-40B4-BE49-F238E27FC236}">
                    <a16:creationId xmlns:a16="http://schemas.microsoft.com/office/drawing/2014/main" id="{32F8E0E3-D656-4097-BD58-1EF529564187}"/>
                  </a:ext>
                </a:extLst>
              </p:cNvPr>
              <p:cNvSpPr txBox="1"/>
              <p:nvPr/>
            </p:nvSpPr>
            <p:spPr>
              <a:xfrm>
                <a:off x="4639242" y="3326773"/>
                <a:ext cx="86409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latin typeface="Arial"/>
                    <a:ea typeface="微软雅黑"/>
                  </a:rPr>
                  <a:t>30%</a:t>
                </a:r>
                <a:endParaRPr kumimoji="0" lang="zh-CN" altLang="en-US" sz="2000" b="1" i="0" u="none" strike="noStrike" kern="0" cap="none" spc="0" normalizeH="0" baseline="0" noProof="0" dirty="0">
                  <a:ln>
                    <a:noFill/>
                  </a:ln>
                  <a:solidFill>
                    <a:schemeClr val="bg1"/>
                  </a:solidFill>
                  <a:effectLst/>
                  <a:uLnTx/>
                  <a:uFillTx/>
                  <a:latin typeface="Arial"/>
                  <a:ea typeface="微软雅黑"/>
                </a:endParaRPr>
              </a:p>
            </p:txBody>
          </p:sp>
        </p:grpSp>
      </p:grpSp>
      <p:grpSp>
        <p:nvGrpSpPr>
          <p:cNvPr id="47" name="组合 46">
            <a:extLst>
              <a:ext uri="{FF2B5EF4-FFF2-40B4-BE49-F238E27FC236}">
                <a16:creationId xmlns:a16="http://schemas.microsoft.com/office/drawing/2014/main" id="{F0A3443A-DA86-456E-B6F8-000A9F37B77A}"/>
              </a:ext>
            </a:extLst>
          </p:cNvPr>
          <p:cNvGrpSpPr/>
          <p:nvPr/>
        </p:nvGrpSpPr>
        <p:grpSpPr>
          <a:xfrm>
            <a:off x="6243039" y="4315240"/>
            <a:ext cx="3663713" cy="871500"/>
            <a:chOff x="4627925" y="4564352"/>
            <a:chExt cx="3665621" cy="871500"/>
          </a:xfrm>
        </p:grpSpPr>
        <p:cxnSp>
          <p:nvCxnSpPr>
            <p:cNvPr id="48" name="直接连接符 47">
              <a:extLst>
                <a:ext uri="{FF2B5EF4-FFF2-40B4-BE49-F238E27FC236}">
                  <a16:creationId xmlns:a16="http://schemas.microsoft.com/office/drawing/2014/main" id="{776DD6AB-94AD-4B11-84E0-DFBF12D52DDC}"/>
                </a:ext>
              </a:extLst>
            </p:cNvPr>
            <p:cNvCxnSpPr/>
            <p:nvPr/>
          </p:nvCxnSpPr>
          <p:spPr>
            <a:xfrm>
              <a:off x="5487990" y="4564352"/>
              <a:ext cx="2805556" cy="0"/>
            </a:xfrm>
            <a:prstGeom prst="line">
              <a:avLst/>
            </a:prstGeom>
            <a:noFill/>
            <a:ln w="12700" cap="flat" cmpd="sng" algn="ctr">
              <a:solidFill>
                <a:schemeClr val="bg1">
                  <a:lumMod val="65000"/>
                </a:schemeClr>
              </a:solidFill>
              <a:prstDash val="solid"/>
              <a:miter lim="800000"/>
            </a:ln>
            <a:effectLst/>
          </p:spPr>
        </p:cxnSp>
        <p:grpSp>
          <p:nvGrpSpPr>
            <p:cNvPr id="49" name="组合 48">
              <a:extLst>
                <a:ext uri="{FF2B5EF4-FFF2-40B4-BE49-F238E27FC236}">
                  <a16:creationId xmlns:a16="http://schemas.microsoft.com/office/drawing/2014/main" id="{1F7E03E3-D1E8-40E0-8345-784525FB4A90}"/>
                </a:ext>
              </a:extLst>
            </p:cNvPr>
            <p:cNvGrpSpPr/>
            <p:nvPr/>
          </p:nvGrpSpPr>
          <p:grpSpPr>
            <a:xfrm>
              <a:off x="4627925" y="4564352"/>
              <a:ext cx="891217" cy="871500"/>
              <a:chOff x="4627925" y="4564352"/>
              <a:chExt cx="891217" cy="871500"/>
            </a:xfrm>
          </p:grpSpPr>
          <p:sp>
            <p:nvSpPr>
              <p:cNvPr id="50" name="泪滴形 49">
                <a:extLst>
                  <a:ext uri="{FF2B5EF4-FFF2-40B4-BE49-F238E27FC236}">
                    <a16:creationId xmlns:a16="http://schemas.microsoft.com/office/drawing/2014/main" id="{358B010E-55C8-41AE-B99F-3DC1235596E2}"/>
                  </a:ext>
                </a:extLst>
              </p:cNvPr>
              <p:cNvSpPr/>
              <p:nvPr/>
            </p:nvSpPr>
            <p:spPr>
              <a:xfrm>
                <a:off x="4627925" y="4564352"/>
                <a:ext cx="871500" cy="871500"/>
              </a:xfrm>
              <a:prstGeom prst="teardrop">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sp>
            <p:nvSpPr>
              <p:cNvPr id="51" name="TextBox 80">
                <a:extLst>
                  <a:ext uri="{FF2B5EF4-FFF2-40B4-BE49-F238E27FC236}">
                    <a16:creationId xmlns:a16="http://schemas.microsoft.com/office/drawing/2014/main" id="{4B0CB8CE-E734-4ACE-A538-64577F094830}"/>
                  </a:ext>
                </a:extLst>
              </p:cNvPr>
              <p:cNvSpPr txBox="1"/>
              <p:nvPr/>
            </p:nvSpPr>
            <p:spPr>
              <a:xfrm>
                <a:off x="4655046" y="4800047"/>
                <a:ext cx="86409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bg1"/>
                    </a:solidFill>
                    <a:effectLst/>
                    <a:uLnTx/>
                    <a:uFillTx/>
                    <a:latin typeface="Arial"/>
                    <a:ea typeface="微软雅黑"/>
                  </a:rPr>
                  <a:t>50%</a:t>
                </a:r>
                <a:endParaRPr kumimoji="0" lang="zh-CN" altLang="en-US" sz="2000" b="1" i="0" u="none" strike="noStrike" kern="0" cap="none" spc="0" normalizeH="0" baseline="0" noProof="0" dirty="0">
                  <a:ln>
                    <a:noFill/>
                  </a:ln>
                  <a:solidFill>
                    <a:schemeClr val="bg1"/>
                  </a:solidFill>
                  <a:effectLst/>
                  <a:uLnTx/>
                  <a:uFillTx/>
                  <a:latin typeface="Arial"/>
                  <a:ea typeface="微软雅黑"/>
                </a:endParaRPr>
              </a:p>
            </p:txBody>
          </p:sp>
        </p:grpSp>
      </p:grpSp>
      <p:sp>
        <p:nvSpPr>
          <p:cNvPr id="52" name="矩形 51">
            <a:extLst>
              <a:ext uri="{FF2B5EF4-FFF2-40B4-BE49-F238E27FC236}">
                <a16:creationId xmlns:a16="http://schemas.microsoft.com/office/drawing/2014/main" id="{D39A3855-09FF-44BF-A2B2-D51E70703FAB}"/>
              </a:ext>
            </a:extLst>
          </p:cNvPr>
          <p:cNvSpPr/>
          <p:nvPr/>
        </p:nvSpPr>
        <p:spPr>
          <a:xfrm>
            <a:off x="7272293" y="1472456"/>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A4148DE7-883A-4D60-9008-73C29162B7B9}"/>
              </a:ext>
            </a:extLst>
          </p:cNvPr>
          <p:cNvSpPr/>
          <p:nvPr/>
        </p:nvSpPr>
        <p:spPr>
          <a:xfrm>
            <a:off x="7249435" y="2998154"/>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34DA7225-94F1-48DB-ACFB-5D082CAAF38A}"/>
              </a:ext>
            </a:extLst>
          </p:cNvPr>
          <p:cNvSpPr/>
          <p:nvPr/>
        </p:nvSpPr>
        <p:spPr>
          <a:xfrm>
            <a:off x="7280622" y="4412507"/>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98114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7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9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10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11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1600"/>
                            </p:stCondLst>
                            <p:childTnLst>
                              <p:par>
                                <p:cTn id="36" presetID="22" presetClass="entr" presetSubtype="8"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par>
                                <p:cTn id="39" presetID="22" presetClass="entr" presetSubtype="1" fill="hold" grpId="0" nodeType="withEffect">
                                  <p:stCondLst>
                                    <p:cond delay="20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par>
                                <p:cTn id="42" presetID="22" presetClass="entr" presetSubtype="8" fill="hold" nodeType="withEffect">
                                  <p:stCondLst>
                                    <p:cond delay="50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par>
                                <p:cTn id="45" presetID="22" presetClass="entr" presetSubtype="1" fill="hold" grpId="0" nodeType="withEffect">
                                  <p:stCondLst>
                                    <p:cond delay="600"/>
                                  </p:stCondLst>
                                  <p:childTnLst>
                                    <p:set>
                                      <p:cBhvr>
                                        <p:cTn id="46" dur="1" fill="hold">
                                          <p:stCondLst>
                                            <p:cond delay="0"/>
                                          </p:stCondLst>
                                        </p:cTn>
                                        <p:tgtEl>
                                          <p:spTgt spid="53"/>
                                        </p:tgtEl>
                                        <p:attrNameLst>
                                          <p:attrName>style.visibility</p:attrName>
                                        </p:attrNameLst>
                                      </p:cBhvr>
                                      <p:to>
                                        <p:strVal val="visible"/>
                                      </p:to>
                                    </p:set>
                                    <p:animEffect transition="in" filter="wipe(up)">
                                      <p:cBhvr>
                                        <p:cTn id="47" dur="500"/>
                                        <p:tgtEl>
                                          <p:spTgt spid="53"/>
                                        </p:tgtEl>
                                      </p:cBhvr>
                                    </p:animEffect>
                                  </p:childTnLst>
                                </p:cTn>
                              </p:par>
                              <p:par>
                                <p:cTn id="48" presetID="22" presetClass="entr" presetSubtype="8" fill="hold" nodeType="withEffect">
                                  <p:stCondLst>
                                    <p:cond delay="90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par>
                                <p:cTn id="51" presetID="22" presetClass="entr" presetSubtype="1" fill="hold" grpId="0" nodeType="withEffect">
                                  <p:stCondLst>
                                    <p:cond delay="1000"/>
                                  </p:stCondLst>
                                  <p:childTnLst>
                                    <p:set>
                                      <p:cBhvr>
                                        <p:cTn id="52" dur="1" fill="hold">
                                          <p:stCondLst>
                                            <p:cond delay="0"/>
                                          </p:stCondLst>
                                        </p:cTn>
                                        <p:tgtEl>
                                          <p:spTgt spid="54"/>
                                        </p:tgtEl>
                                        <p:attrNameLst>
                                          <p:attrName>style.visibility</p:attrName>
                                        </p:attrNameLst>
                                      </p:cBhvr>
                                      <p:to>
                                        <p:strVal val="visible"/>
                                      </p:to>
                                    </p:set>
                                    <p:animEffect transition="in" filter="wipe(up)">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2250D31-F599-4D30-86C7-CF414CFCED45}"/>
              </a:ext>
            </a:extLst>
          </p:cNvPr>
          <p:cNvSpPr/>
          <p:nvPr/>
        </p:nvSpPr>
        <p:spPr bwMode="auto">
          <a:xfrm>
            <a:off x="1078993" y="1961670"/>
            <a:ext cx="2950791" cy="2952328"/>
          </a:xfrm>
          <a:prstGeom prst="ellipse">
            <a:avLst/>
          </a:prstGeom>
          <a:solidFill>
            <a:schemeClr val="bg1">
              <a:lumMod val="65000"/>
            </a:schemeClr>
          </a:solidFill>
          <a:ln w="9525" cap="flat" cmpd="sng" algn="ctr">
            <a:solidFill>
              <a:srgbClr val="0A143A"/>
            </a:solid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panose="020B0604020202020204" pitchFamily="34" charset="0"/>
              <a:ea typeface="宋体" panose="02010600030101010101" pitchFamily="2" charset="-122"/>
            </a:endParaRPr>
          </a:p>
        </p:txBody>
      </p:sp>
      <p:sp>
        <p:nvSpPr>
          <p:cNvPr id="5" name="TextBox 26">
            <a:extLst>
              <a:ext uri="{FF2B5EF4-FFF2-40B4-BE49-F238E27FC236}">
                <a16:creationId xmlns:a16="http://schemas.microsoft.com/office/drawing/2014/main" id="{711E6926-23D4-44BE-9325-510E84400F06}"/>
              </a:ext>
            </a:extLst>
          </p:cNvPr>
          <p:cNvSpPr txBox="1"/>
          <p:nvPr/>
        </p:nvSpPr>
        <p:spPr>
          <a:xfrm>
            <a:off x="5425527" y="1046702"/>
            <a:ext cx="1708232" cy="369332"/>
          </a:xfrm>
          <a:prstGeom prst="rect">
            <a:avLst/>
          </a:prstGeom>
          <a:noFill/>
        </p:spPr>
        <p:txBody>
          <a:bodyPr wrap="none" rtlCol="0">
            <a:spAutoFit/>
          </a:bodyPr>
          <a:lstStyle/>
          <a:p>
            <a:r>
              <a:rPr lang="en-US" altLang="zh-CN" b="1" dirty="0">
                <a:solidFill>
                  <a:schemeClr val="bg1"/>
                </a:solidFill>
                <a:latin typeface="微软雅黑"/>
                <a:ea typeface="微软雅黑"/>
              </a:rPr>
              <a:t>■</a:t>
            </a:r>
            <a:r>
              <a:rPr lang="zh-CN" altLang="en-US" b="1" dirty="0">
                <a:solidFill>
                  <a:schemeClr val="bg1"/>
                </a:solidFill>
                <a:latin typeface="微软雅黑"/>
                <a:ea typeface="微软雅黑"/>
              </a:rPr>
              <a:t>请输入您标题</a:t>
            </a:r>
          </a:p>
        </p:txBody>
      </p:sp>
      <p:sp>
        <p:nvSpPr>
          <p:cNvPr id="6" name="TextBox 27">
            <a:extLst>
              <a:ext uri="{FF2B5EF4-FFF2-40B4-BE49-F238E27FC236}">
                <a16:creationId xmlns:a16="http://schemas.microsoft.com/office/drawing/2014/main" id="{EF608202-7E1C-4088-9754-D043583D32FD}"/>
              </a:ext>
            </a:extLst>
          </p:cNvPr>
          <p:cNvSpPr txBox="1"/>
          <p:nvPr/>
        </p:nvSpPr>
        <p:spPr>
          <a:xfrm>
            <a:off x="5425528" y="1355790"/>
            <a:ext cx="5757641" cy="584775"/>
          </a:xfrm>
          <a:prstGeom prst="rect">
            <a:avLst/>
          </a:prstGeom>
          <a:noFill/>
        </p:spPr>
        <p:txBody>
          <a:bodyPr wrap="square" rtlCol="0">
            <a:spAutoFit/>
          </a:bodyPr>
          <a:lstStyle/>
          <a:p>
            <a:r>
              <a:rPr lang="zh-CN" altLang="en-US" sz="16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600" dirty="0">
              <a:solidFill>
                <a:schemeClr val="bg1"/>
              </a:solidFill>
              <a:latin typeface="微软雅黑"/>
              <a:ea typeface="微软雅黑"/>
            </a:endParaRPr>
          </a:p>
        </p:txBody>
      </p:sp>
      <p:sp>
        <p:nvSpPr>
          <p:cNvPr id="7" name="TextBox 28">
            <a:extLst>
              <a:ext uri="{FF2B5EF4-FFF2-40B4-BE49-F238E27FC236}">
                <a16:creationId xmlns:a16="http://schemas.microsoft.com/office/drawing/2014/main" id="{40EF71A9-2901-49BC-B0E1-AA7FDA15683A}"/>
              </a:ext>
            </a:extLst>
          </p:cNvPr>
          <p:cNvSpPr txBox="1"/>
          <p:nvPr/>
        </p:nvSpPr>
        <p:spPr>
          <a:xfrm>
            <a:off x="5425527" y="2196121"/>
            <a:ext cx="1708232" cy="369332"/>
          </a:xfrm>
          <a:prstGeom prst="rect">
            <a:avLst/>
          </a:prstGeom>
          <a:noFill/>
        </p:spPr>
        <p:txBody>
          <a:bodyPr wrap="none" rtlCol="0">
            <a:spAutoFit/>
          </a:bodyPr>
          <a:lstStyle/>
          <a:p>
            <a:r>
              <a:rPr lang="en-US" altLang="zh-CN" b="1" dirty="0">
                <a:solidFill>
                  <a:schemeClr val="bg1"/>
                </a:solidFill>
                <a:latin typeface="微软雅黑"/>
                <a:ea typeface="微软雅黑"/>
              </a:rPr>
              <a:t>■</a:t>
            </a:r>
            <a:r>
              <a:rPr lang="zh-CN" altLang="en-US" b="1" dirty="0">
                <a:solidFill>
                  <a:schemeClr val="bg1"/>
                </a:solidFill>
                <a:latin typeface="微软雅黑"/>
                <a:ea typeface="微软雅黑"/>
              </a:rPr>
              <a:t>请输入您标题</a:t>
            </a:r>
          </a:p>
        </p:txBody>
      </p:sp>
      <p:sp>
        <p:nvSpPr>
          <p:cNvPr id="8" name="TextBox 29">
            <a:extLst>
              <a:ext uri="{FF2B5EF4-FFF2-40B4-BE49-F238E27FC236}">
                <a16:creationId xmlns:a16="http://schemas.microsoft.com/office/drawing/2014/main" id="{9D13C621-1923-4639-BBF0-EB91236CE3E0}"/>
              </a:ext>
            </a:extLst>
          </p:cNvPr>
          <p:cNvSpPr txBox="1"/>
          <p:nvPr/>
        </p:nvSpPr>
        <p:spPr>
          <a:xfrm>
            <a:off x="5425528" y="2505209"/>
            <a:ext cx="5757641" cy="584775"/>
          </a:xfrm>
          <a:prstGeom prst="rect">
            <a:avLst/>
          </a:prstGeom>
          <a:noFill/>
        </p:spPr>
        <p:txBody>
          <a:bodyPr wrap="square" rtlCol="0">
            <a:spAutoFit/>
          </a:bodyPr>
          <a:lstStyle/>
          <a:p>
            <a:r>
              <a:rPr lang="zh-CN" altLang="en-US" sz="16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600" dirty="0">
              <a:solidFill>
                <a:schemeClr val="bg1"/>
              </a:solidFill>
              <a:latin typeface="微软雅黑"/>
              <a:ea typeface="微软雅黑"/>
            </a:endParaRPr>
          </a:p>
        </p:txBody>
      </p:sp>
      <p:sp>
        <p:nvSpPr>
          <p:cNvPr id="9" name="TextBox 30">
            <a:extLst>
              <a:ext uri="{FF2B5EF4-FFF2-40B4-BE49-F238E27FC236}">
                <a16:creationId xmlns:a16="http://schemas.microsoft.com/office/drawing/2014/main" id="{DD11D4A3-E201-4E13-82F9-61189584B378}"/>
              </a:ext>
            </a:extLst>
          </p:cNvPr>
          <p:cNvSpPr txBox="1"/>
          <p:nvPr/>
        </p:nvSpPr>
        <p:spPr>
          <a:xfrm>
            <a:off x="5425527" y="3393545"/>
            <a:ext cx="1708232" cy="369332"/>
          </a:xfrm>
          <a:prstGeom prst="rect">
            <a:avLst/>
          </a:prstGeom>
          <a:noFill/>
        </p:spPr>
        <p:txBody>
          <a:bodyPr wrap="none" rtlCol="0">
            <a:spAutoFit/>
          </a:bodyPr>
          <a:lstStyle/>
          <a:p>
            <a:r>
              <a:rPr lang="en-US" altLang="zh-CN" b="1" dirty="0">
                <a:solidFill>
                  <a:schemeClr val="bg1"/>
                </a:solidFill>
                <a:latin typeface="微软雅黑"/>
                <a:ea typeface="微软雅黑"/>
              </a:rPr>
              <a:t>■</a:t>
            </a:r>
            <a:r>
              <a:rPr lang="zh-CN" altLang="en-US" b="1" dirty="0">
                <a:solidFill>
                  <a:schemeClr val="bg1"/>
                </a:solidFill>
                <a:latin typeface="微软雅黑"/>
                <a:ea typeface="微软雅黑"/>
              </a:rPr>
              <a:t>请输入您标题</a:t>
            </a:r>
          </a:p>
        </p:txBody>
      </p:sp>
      <p:sp>
        <p:nvSpPr>
          <p:cNvPr id="10" name="TextBox 31">
            <a:extLst>
              <a:ext uri="{FF2B5EF4-FFF2-40B4-BE49-F238E27FC236}">
                <a16:creationId xmlns:a16="http://schemas.microsoft.com/office/drawing/2014/main" id="{9F867833-9968-4436-88A1-58354EB95ED3}"/>
              </a:ext>
            </a:extLst>
          </p:cNvPr>
          <p:cNvSpPr txBox="1"/>
          <p:nvPr/>
        </p:nvSpPr>
        <p:spPr>
          <a:xfrm>
            <a:off x="5425528" y="3702633"/>
            <a:ext cx="5757641" cy="584775"/>
          </a:xfrm>
          <a:prstGeom prst="rect">
            <a:avLst/>
          </a:prstGeom>
          <a:noFill/>
        </p:spPr>
        <p:txBody>
          <a:bodyPr wrap="square" rtlCol="0">
            <a:spAutoFit/>
          </a:bodyPr>
          <a:lstStyle/>
          <a:p>
            <a:r>
              <a:rPr lang="zh-CN" altLang="en-US" sz="16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600" dirty="0">
              <a:solidFill>
                <a:schemeClr val="bg1"/>
              </a:solidFill>
              <a:latin typeface="微软雅黑"/>
              <a:ea typeface="微软雅黑"/>
            </a:endParaRPr>
          </a:p>
        </p:txBody>
      </p:sp>
      <p:sp>
        <p:nvSpPr>
          <p:cNvPr id="11" name="TextBox 32">
            <a:extLst>
              <a:ext uri="{FF2B5EF4-FFF2-40B4-BE49-F238E27FC236}">
                <a16:creationId xmlns:a16="http://schemas.microsoft.com/office/drawing/2014/main" id="{25EFB259-EE2A-4CF0-9D43-48B1A0C615F0}"/>
              </a:ext>
            </a:extLst>
          </p:cNvPr>
          <p:cNvSpPr txBox="1"/>
          <p:nvPr/>
        </p:nvSpPr>
        <p:spPr>
          <a:xfrm>
            <a:off x="5422031" y="4661842"/>
            <a:ext cx="1708232" cy="369332"/>
          </a:xfrm>
          <a:prstGeom prst="rect">
            <a:avLst/>
          </a:prstGeom>
          <a:noFill/>
        </p:spPr>
        <p:txBody>
          <a:bodyPr wrap="none" rtlCol="0">
            <a:spAutoFit/>
          </a:bodyPr>
          <a:lstStyle/>
          <a:p>
            <a:r>
              <a:rPr lang="en-US" altLang="zh-CN" b="1" dirty="0">
                <a:solidFill>
                  <a:schemeClr val="bg1"/>
                </a:solidFill>
                <a:latin typeface="微软雅黑"/>
                <a:ea typeface="微软雅黑"/>
              </a:rPr>
              <a:t>■</a:t>
            </a:r>
            <a:r>
              <a:rPr lang="zh-CN" altLang="en-US" b="1" dirty="0">
                <a:solidFill>
                  <a:schemeClr val="bg1"/>
                </a:solidFill>
                <a:latin typeface="微软雅黑"/>
                <a:ea typeface="微软雅黑"/>
              </a:rPr>
              <a:t>请输入您标题</a:t>
            </a:r>
          </a:p>
        </p:txBody>
      </p:sp>
      <p:sp>
        <p:nvSpPr>
          <p:cNvPr id="12" name="TextBox 33">
            <a:extLst>
              <a:ext uri="{FF2B5EF4-FFF2-40B4-BE49-F238E27FC236}">
                <a16:creationId xmlns:a16="http://schemas.microsoft.com/office/drawing/2014/main" id="{106555F5-AA4A-4900-9354-ECE9032C01C0}"/>
              </a:ext>
            </a:extLst>
          </p:cNvPr>
          <p:cNvSpPr txBox="1"/>
          <p:nvPr/>
        </p:nvSpPr>
        <p:spPr>
          <a:xfrm>
            <a:off x="5422032" y="4970930"/>
            <a:ext cx="5757641" cy="584775"/>
          </a:xfrm>
          <a:prstGeom prst="rect">
            <a:avLst/>
          </a:prstGeom>
          <a:noFill/>
        </p:spPr>
        <p:txBody>
          <a:bodyPr wrap="square" rtlCol="0">
            <a:spAutoFit/>
          </a:bodyPr>
          <a:lstStyle/>
          <a:p>
            <a:r>
              <a:rPr lang="zh-CN" altLang="en-US" sz="1600" dirty="0">
                <a:solidFill>
                  <a:schemeClr val="bg1"/>
                </a:solidFill>
                <a:latin typeface="微软雅黑"/>
                <a:ea typeface="微软雅黑"/>
                <a:sym typeface="微软雅黑" panose="020B0503020204020204" pitchFamily="34" charset="-122"/>
              </a:rPr>
              <a:t>在此录入上述图表的综合描述说明，在此录入上述图表的综合描述说明。</a:t>
            </a:r>
            <a:endParaRPr lang="zh-CN" altLang="en-US" sz="1600" dirty="0">
              <a:solidFill>
                <a:schemeClr val="bg1"/>
              </a:solidFill>
              <a:latin typeface="微软雅黑"/>
              <a:ea typeface="微软雅黑"/>
            </a:endParaRPr>
          </a:p>
        </p:txBody>
      </p:sp>
      <p:sp>
        <p:nvSpPr>
          <p:cNvPr id="13" name="TextBox 34">
            <a:extLst>
              <a:ext uri="{FF2B5EF4-FFF2-40B4-BE49-F238E27FC236}">
                <a16:creationId xmlns:a16="http://schemas.microsoft.com/office/drawing/2014/main" id="{2E1EA7FA-626D-4671-8F17-96A477EEB9CE}"/>
              </a:ext>
            </a:extLst>
          </p:cNvPr>
          <p:cNvSpPr txBox="1"/>
          <p:nvPr/>
        </p:nvSpPr>
        <p:spPr>
          <a:xfrm>
            <a:off x="1904628" y="2667773"/>
            <a:ext cx="1299518" cy="1754326"/>
          </a:xfrm>
          <a:prstGeom prst="rect">
            <a:avLst/>
          </a:prstGeom>
          <a:noFill/>
        </p:spPr>
        <p:txBody>
          <a:bodyPr wrap="square" rtlCol="0">
            <a:spAutoFit/>
          </a:bodyPr>
          <a:lstStyle/>
          <a:p>
            <a:pPr algn="ctr"/>
            <a:r>
              <a:rPr lang="zh-CN" altLang="en-US" sz="3600" dirty="0">
                <a:solidFill>
                  <a:schemeClr val="bg1"/>
                </a:solidFill>
                <a:latin typeface="微软雅黑"/>
                <a:ea typeface="微软雅黑"/>
              </a:rPr>
              <a:t>添加您的标题</a:t>
            </a:r>
          </a:p>
        </p:txBody>
      </p:sp>
      <p:grpSp>
        <p:nvGrpSpPr>
          <p:cNvPr id="14" name="组合 13">
            <a:extLst>
              <a:ext uri="{FF2B5EF4-FFF2-40B4-BE49-F238E27FC236}">
                <a16:creationId xmlns:a16="http://schemas.microsoft.com/office/drawing/2014/main" id="{5E6A14AA-7EE1-4482-A62D-E164100E6CFD}"/>
              </a:ext>
            </a:extLst>
          </p:cNvPr>
          <p:cNvGrpSpPr/>
          <p:nvPr/>
        </p:nvGrpSpPr>
        <p:grpSpPr>
          <a:xfrm>
            <a:off x="2554388" y="1335901"/>
            <a:ext cx="863646" cy="864096"/>
            <a:chOff x="2505666" y="1765071"/>
            <a:chExt cx="864096" cy="864096"/>
          </a:xfrm>
          <a:solidFill>
            <a:schemeClr val="bg1">
              <a:lumMod val="65000"/>
            </a:schemeClr>
          </a:solidFill>
        </p:grpSpPr>
        <p:sp>
          <p:nvSpPr>
            <p:cNvPr id="15" name="椭圆 14">
              <a:extLst>
                <a:ext uri="{FF2B5EF4-FFF2-40B4-BE49-F238E27FC236}">
                  <a16:creationId xmlns:a16="http://schemas.microsoft.com/office/drawing/2014/main" id="{E5A74748-8C94-4C1D-A62F-AE76EFD693A3}"/>
                </a:ext>
              </a:extLst>
            </p:cNvPr>
            <p:cNvSpPr/>
            <p:nvPr/>
          </p:nvSpPr>
          <p:spPr bwMode="auto">
            <a:xfrm>
              <a:off x="2505666" y="1765071"/>
              <a:ext cx="864096" cy="8640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panose="020B0604020202020204" pitchFamily="34" charset="0"/>
                <a:ea typeface="宋体" panose="02010600030101010101" pitchFamily="2" charset="-122"/>
              </a:endParaRPr>
            </a:p>
          </p:txBody>
        </p:sp>
        <p:sp>
          <p:nvSpPr>
            <p:cNvPr id="16" name="TextBox 35">
              <a:extLst>
                <a:ext uri="{FF2B5EF4-FFF2-40B4-BE49-F238E27FC236}">
                  <a16:creationId xmlns:a16="http://schemas.microsoft.com/office/drawing/2014/main" id="{4699932F-5159-4325-9AE2-072F8763D8A8}"/>
                </a:ext>
              </a:extLst>
            </p:cNvPr>
            <p:cNvSpPr txBox="1"/>
            <p:nvPr/>
          </p:nvSpPr>
          <p:spPr>
            <a:xfrm>
              <a:off x="2563333" y="1845204"/>
              <a:ext cx="755335" cy="6463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chemeClr val="bg1"/>
                  </a:solidFill>
                  <a:effectLst/>
                  <a:uLnTx/>
                  <a:uFillTx/>
                  <a:latin typeface="微软雅黑"/>
                  <a:ea typeface="微软雅黑"/>
                </a:rPr>
                <a:t>01</a:t>
              </a:r>
              <a:endParaRPr kumimoji="0" lang="zh-CN" altLang="en-US" sz="3600" b="0" i="0" u="none" strike="noStrike" kern="0" cap="none" spc="0" normalizeH="0" baseline="0" noProof="0" dirty="0">
                <a:ln>
                  <a:noFill/>
                </a:ln>
                <a:solidFill>
                  <a:schemeClr val="bg1"/>
                </a:solidFill>
                <a:effectLst/>
                <a:uLnTx/>
                <a:uFillTx/>
                <a:latin typeface="微软雅黑"/>
                <a:ea typeface="微软雅黑"/>
              </a:endParaRPr>
            </a:p>
          </p:txBody>
        </p:sp>
      </p:grpSp>
      <p:grpSp>
        <p:nvGrpSpPr>
          <p:cNvPr id="17" name="组合 16">
            <a:extLst>
              <a:ext uri="{FF2B5EF4-FFF2-40B4-BE49-F238E27FC236}">
                <a16:creationId xmlns:a16="http://schemas.microsoft.com/office/drawing/2014/main" id="{1A92C997-72B5-4E07-9C3E-C88A1F4BA530}"/>
              </a:ext>
            </a:extLst>
          </p:cNvPr>
          <p:cNvGrpSpPr/>
          <p:nvPr/>
        </p:nvGrpSpPr>
        <p:grpSpPr>
          <a:xfrm>
            <a:off x="3454019" y="2171004"/>
            <a:ext cx="863646" cy="864096"/>
            <a:chOff x="3405766" y="2600174"/>
            <a:chExt cx="864096" cy="864096"/>
          </a:xfrm>
          <a:solidFill>
            <a:schemeClr val="bg1">
              <a:lumMod val="65000"/>
            </a:schemeClr>
          </a:solidFill>
        </p:grpSpPr>
        <p:sp>
          <p:nvSpPr>
            <p:cNvPr id="18" name="椭圆 17">
              <a:extLst>
                <a:ext uri="{FF2B5EF4-FFF2-40B4-BE49-F238E27FC236}">
                  <a16:creationId xmlns:a16="http://schemas.microsoft.com/office/drawing/2014/main" id="{A3EB1316-8B74-40C2-B48F-E2E9D8550B23}"/>
                </a:ext>
              </a:extLst>
            </p:cNvPr>
            <p:cNvSpPr/>
            <p:nvPr/>
          </p:nvSpPr>
          <p:spPr bwMode="auto">
            <a:xfrm>
              <a:off x="3405766" y="2600174"/>
              <a:ext cx="864096" cy="8640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panose="020B0604020202020204" pitchFamily="34" charset="0"/>
                <a:ea typeface="宋体" panose="02010600030101010101" pitchFamily="2" charset="-122"/>
              </a:endParaRPr>
            </a:p>
          </p:txBody>
        </p:sp>
        <p:sp>
          <p:nvSpPr>
            <p:cNvPr id="19" name="TextBox 36">
              <a:extLst>
                <a:ext uri="{FF2B5EF4-FFF2-40B4-BE49-F238E27FC236}">
                  <a16:creationId xmlns:a16="http://schemas.microsoft.com/office/drawing/2014/main" id="{7F0CB673-1DE8-4F33-900E-BF498E0493EA}"/>
                </a:ext>
              </a:extLst>
            </p:cNvPr>
            <p:cNvSpPr txBox="1"/>
            <p:nvPr/>
          </p:nvSpPr>
          <p:spPr>
            <a:xfrm>
              <a:off x="3452333" y="2708804"/>
              <a:ext cx="726481" cy="6463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chemeClr val="bg1"/>
                  </a:solidFill>
                  <a:effectLst/>
                  <a:uLnTx/>
                  <a:uFillTx/>
                  <a:latin typeface="微软雅黑"/>
                  <a:ea typeface="微软雅黑"/>
                </a:rPr>
                <a:t>02</a:t>
              </a:r>
              <a:endParaRPr kumimoji="0" lang="zh-CN" altLang="en-US" sz="3600" b="0" i="0" u="none" strike="noStrike" kern="0" cap="none" spc="0" normalizeH="0" baseline="0" noProof="0" dirty="0">
                <a:ln>
                  <a:noFill/>
                </a:ln>
                <a:solidFill>
                  <a:schemeClr val="bg1"/>
                </a:solidFill>
                <a:effectLst/>
                <a:uLnTx/>
                <a:uFillTx/>
                <a:latin typeface="微软雅黑"/>
                <a:ea typeface="微软雅黑"/>
              </a:endParaRPr>
            </a:p>
          </p:txBody>
        </p:sp>
      </p:grpSp>
      <p:grpSp>
        <p:nvGrpSpPr>
          <p:cNvPr id="20" name="组合 19">
            <a:extLst>
              <a:ext uri="{FF2B5EF4-FFF2-40B4-BE49-F238E27FC236}">
                <a16:creationId xmlns:a16="http://schemas.microsoft.com/office/drawing/2014/main" id="{9B2BB7F9-AFD0-48EB-BA1B-954B845BA438}"/>
              </a:ext>
            </a:extLst>
          </p:cNvPr>
          <p:cNvGrpSpPr/>
          <p:nvPr/>
        </p:nvGrpSpPr>
        <p:grpSpPr>
          <a:xfrm>
            <a:off x="3641626" y="3426650"/>
            <a:ext cx="863646" cy="864096"/>
            <a:chOff x="3593471" y="3855820"/>
            <a:chExt cx="864096" cy="864096"/>
          </a:xfrm>
          <a:solidFill>
            <a:schemeClr val="bg1">
              <a:lumMod val="65000"/>
            </a:schemeClr>
          </a:solidFill>
        </p:grpSpPr>
        <p:sp>
          <p:nvSpPr>
            <p:cNvPr id="21" name="椭圆 20">
              <a:extLst>
                <a:ext uri="{FF2B5EF4-FFF2-40B4-BE49-F238E27FC236}">
                  <a16:creationId xmlns:a16="http://schemas.microsoft.com/office/drawing/2014/main" id="{0F49BCB8-AD1F-4B9F-BC71-6F5F3478482A}"/>
                </a:ext>
              </a:extLst>
            </p:cNvPr>
            <p:cNvSpPr/>
            <p:nvPr/>
          </p:nvSpPr>
          <p:spPr bwMode="auto">
            <a:xfrm>
              <a:off x="3593471" y="3855820"/>
              <a:ext cx="864096" cy="8640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panose="020B0604020202020204" pitchFamily="34" charset="0"/>
                <a:ea typeface="宋体" panose="02010600030101010101" pitchFamily="2" charset="-122"/>
              </a:endParaRPr>
            </a:p>
          </p:txBody>
        </p:sp>
        <p:sp>
          <p:nvSpPr>
            <p:cNvPr id="22" name="TextBox 37">
              <a:extLst>
                <a:ext uri="{FF2B5EF4-FFF2-40B4-BE49-F238E27FC236}">
                  <a16:creationId xmlns:a16="http://schemas.microsoft.com/office/drawing/2014/main" id="{8A71B6F1-2816-4EB6-87C8-604CE7EE91D3}"/>
                </a:ext>
              </a:extLst>
            </p:cNvPr>
            <p:cNvSpPr txBox="1"/>
            <p:nvPr/>
          </p:nvSpPr>
          <p:spPr>
            <a:xfrm>
              <a:off x="3655533" y="3978804"/>
              <a:ext cx="755335" cy="6463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chemeClr val="bg1"/>
                  </a:solidFill>
                  <a:effectLst/>
                  <a:uLnTx/>
                  <a:uFillTx/>
                  <a:latin typeface="微软雅黑"/>
                  <a:ea typeface="微软雅黑"/>
                </a:rPr>
                <a:t>03</a:t>
              </a:r>
              <a:endParaRPr kumimoji="0" lang="zh-CN" altLang="en-US" sz="3600" b="0" i="0" u="none" strike="noStrike" kern="0" cap="none" spc="0" normalizeH="0" baseline="0" noProof="0" dirty="0">
                <a:ln>
                  <a:noFill/>
                </a:ln>
                <a:solidFill>
                  <a:schemeClr val="bg1"/>
                </a:solidFill>
                <a:effectLst/>
                <a:uLnTx/>
                <a:uFillTx/>
                <a:latin typeface="微软雅黑"/>
                <a:ea typeface="微软雅黑"/>
              </a:endParaRPr>
            </a:p>
          </p:txBody>
        </p:sp>
      </p:grpSp>
      <p:grpSp>
        <p:nvGrpSpPr>
          <p:cNvPr id="23" name="组合 22">
            <a:extLst>
              <a:ext uri="{FF2B5EF4-FFF2-40B4-BE49-F238E27FC236}">
                <a16:creationId xmlns:a16="http://schemas.microsoft.com/office/drawing/2014/main" id="{A4473974-9320-47B8-B3B1-AEC76AAF4F93}"/>
              </a:ext>
            </a:extLst>
          </p:cNvPr>
          <p:cNvGrpSpPr/>
          <p:nvPr/>
        </p:nvGrpSpPr>
        <p:grpSpPr>
          <a:xfrm>
            <a:off x="2986211" y="4380039"/>
            <a:ext cx="863646" cy="864096"/>
            <a:chOff x="2937714" y="4911120"/>
            <a:chExt cx="864096" cy="864096"/>
          </a:xfrm>
          <a:solidFill>
            <a:schemeClr val="bg1">
              <a:lumMod val="65000"/>
            </a:schemeClr>
          </a:solidFill>
        </p:grpSpPr>
        <p:sp>
          <p:nvSpPr>
            <p:cNvPr id="24" name="椭圆 23">
              <a:extLst>
                <a:ext uri="{FF2B5EF4-FFF2-40B4-BE49-F238E27FC236}">
                  <a16:creationId xmlns:a16="http://schemas.microsoft.com/office/drawing/2014/main" id="{2CB79AF5-6E7B-4BD0-9992-495F56FEA0E1}"/>
                </a:ext>
              </a:extLst>
            </p:cNvPr>
            <p:cNvSpPr/>
            <p:nvPr/>
          </p:nvSpPr>
          <p:spPr bwMode="auto">
            <a:xfrm>
              <a:off x="2937714" y="4911120"/>
              <a:ext cx="864096" cy="864096"/>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panose="020B0604020202020204" pitchFamily="34" charset="0"/>
                <a:ea typeface="宋体" panose="02010600030101010101" pitchFamily="2" charset="-122"/>
              </a:endParaRPr>
            </a:p>
          </p:txBody>
        </p:sp>
        <p:sp>
          <p:nvSpPr>
            <p:cNvPr id="25" name="TextBox 38">
              <a:extLst>
                <a:ext uri="{FF2B5EF4-FFF2-40B4-BE49-F238E27FC236}">
                  <a16:creationId xmlns:a16="http://schemas.microsoft.com/office/drawing/2014/main" id="{986E0092-C2B6-4919-9951-F35D240CA7D0}"/>
                </a:ext>
              </a:extLst>
            </p:cNvPr>
            <p:cNvSpPr txBox="1"/>
            <p:nvPr/>
          </p:nvSpPr>
          <p:spPr>
            <a:xfrm>
              <a:off x="2982433" y="5020204"/>
              <a:ext cx="726481" cy="646331"/>
            </a:xfrm>
            <a:prstGeom prst="rect">
              <a:avLst/>
            </a:prstGeom>
            <a:grp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a:ln>
                    <a:noFill/>
                  </a:ln>
                  <a:solidFill>
                    <a:schemeClr val="bg1"/>
                  </a:solidFill>
                  <a:effectLst/>
                  <a:uLnTx/>
                  <a:uFillTx/>
                  <a:latin typeface="微软雅黑"/>
                  <a:ea typeface="微软雅黑"/>
                </a:rPr>
                <a:t>04</a:t>
              </a:r>
              <a:endParaRPr kumimoji="0" lang="zh-CN" altLang="en-US" sz="3600" b="0" i="0" u="none" strike="noStrike" kern="0" cap="none" spc="0" normalizeH="0" baseline="0" noProof="0" dirty="0">
                <a:ln>
                  <a:noFill/>
                </a:ln>
                <a:solidFill>
                  <a:schemeClr val="bg1"/>
                </a:solidFill>
                <a:effectLst/>
                <a:uLnTx/>
                <a:uFillTx/>
                <a:latin typeface="微软雅黑"/>
                <a:ea typeface="微软雅黑"/>
              </a:endParaRPr>
            </a:p>
          </p:txBody>
        </p:sp>
      </p:grpSp>
    </p:spTree>
    <p:extLst>
      <p:ext uri="{BB962C8B-B14F-4D97-AF65-F5344CB8AC3E}">
        <p14:creationId xmlns:p14="http://schemas.microsoft.com/office/powerpoint/2010/main" val="330005240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52"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Scale>
                                      <p:cBhvr>
                                        <p:cTn id="18"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14"/>
                                        </p:tgtEl>
                                        <p:attrNameLst>
                                          <p:attrName>ppt_x</p:attrName>
                                          <p:attrName>ppt_y</p:attrName>
                                        </p:attrNameLst>
                                      </p:cBhvr>
                                    </p:animMotion>
                                    <p:animEffect transition="in" filter="fade">
                                      <p:cBhvr>
                                        <p:cTn id="20" dur="1000"/>
                                        <p:tgtEl>
                                          <p:spTgt spid="14"/>
                                        </p:tgtEl>
                                      </p:cBhvr>
                                    </p:animEffect>
                                  </p:childTnLst>
                                </p:cTn>
                              </p:par>
                              <p:par>
                                <p:cTn id="21" presetID="52" presetClass="entr" presetSubtype="0" fill="hold" nodeType="withEffect">
                                  <p:stCondLst>
                                    <p:cond delay="200"/>
                                  </p:stCondLst>
                                  <p:childTnLst>
                                    <p:set>
                                      <p:cBhvr>
                                        <p:cTn id="22" dur="1" fill="hold">
                                          <p:stCondLst>
                                            <p:cond delay="0"/>
                                          </p:stCondLst>
                                        </p:cTn>
                                        <p:tgtEl>
                                          <p:spTgt spid="17"/>
                                        </p:tgtEl>
                                        <p:attrNameLst>
                                          <p:attrName>style.visibility</p:attrName>
                                        </p:attrNameLst>
                                      </p:cBhvr>
                                      <p:to>
                                        <p:strVal val="visible"/>
                                      </p:to>
                                    </p:set>
                                    <p:animScale>
                                      <p:cBhvr>
                                        <p:cTn id="23"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7"/>
                                        </p:tgtEl>
                                        <p:attrNameLst>
                                          <p:attrName>ppt_x</p:attrName>
                                          <p:attrName>ppt_y</p:attrName>
                                        </p:attrNameLst>
                                      </p:cBhvr>
                                    </p:animMotion>
                                    <p:animEffect transition="in" filter="fade">
                                      <p:cBhvr>
                                        <p:cTn id="25" dur="1000"/>
                                        <p:tgtEl>
                                          <p:spTgt spid="17"/>
                                        </p:tgtEl>
                                      </p:cBhvr>
                                    </p:animEffect>
                                  </p:childTnLst>
                                </p:cTn>
                              </p:par>
                              <p:par>
                                <p:cTn id="26" presetID="52" presetClass="entr" presetSubtype="0" fill="hold" nodeType="withEffect">
                                  <p:stCondLst>
                                    <p:cond delay="400"/>
                                  </p:stCondLst>
                                  <p:childTnLst>
                                    <p:set>
                                      <p:cBhvr>
                                        <p:cTn id="27" dur="1" fill="hold">
                                          <p:stCondLst>
                                            <p:cond delay="0"/>
                                          </p:stCondLst>
                                        </p:cTn>
                                        <p:tgtEl>
                                          <p:spTgt spid="20"/>
                                        </p:tgtEl>
                                        <p:attrNameLst>
                                          <p:attrName>style.visibility</p:attrName>
                                        </p:attrNameLst>
                                      </p:cBhvr>
                                      <p:to>
                                        <p:strVal val="visible"/>
                                      </p:to>
                                    </p:set>
                                    <p:animScale>
                                      <p:cBhvr>
                                        <p:cTn id="28"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0"/>
                                        </p:tgtEl>
                                        <p:attrNameLst>
                                          <p:attrName>ppt_x</p:attrName>
                                          <p:attrName>ppt_y</p:attrName>
                                        </p:attrNameLst>
                                      </p:cBhvr>
                                    </p:animMotion>
                                    <p:animEffect transition="in" filter="fade">
                                      <p:cBhvr>
                                        <p:cTn id="30" dur="1000"/>
                                        <p:tgtEl>
                                          <p:spTgt spid="20"/>
                                        </p:tgtEl>
                                      </p:cBhvr>
                                    </p:animEffect>
                                  </p:childTnLst>
                                </p:cTn>
                              </p:par>
                              <p:par>
                                <p:cTn id="31" presetID="52" presetClass="entr" presetSubtype="0" fill="hold" nodeType="withEffect">
                                  <p:stCondLst>
                                    <p:cond delay="600"/>
                                  </p:stCondLst>
                                  <p:childTnLst>
                                    <p:set>
                                      <p:cBhvr>
                                        <p:cTn id="32" dur="1" fill="hold">
                                          <p:stCondLst>
                                            <p:cond delay="0"/>
                                          </p:stCondLst>
                                        </p:cTn>
                                        <p:tgtEl>
                                          <p:spTgt spid="23"/>
                                        </p:tgtEl>
                                        <p:attrNameLst>
                                          <p:attrName>style.visibility</p:attrName>
                                        </p:attrNameLst>
                                      </p:cBhvr>
                                      <p:to>
                                        <p:strVal val="visible"/>
                                      </p:to>
                                    </p:set>
                                    <p:animScale>
                                      <p:cBhvr>
                                        <p:cTn id="3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3"/>
                                        </p:tgtEl>
                                        <p:attrNameLst>
                                          <p:attrName>ppt_x</p:attrName>
                                          <p:attrName>ppt_y</p:attrName>
                                        </p:attrNameLst>
                                      </p:cBhvr>
                                    </p:animMotion>
                                    <p:animEffect transition="in" filter="fade">
                                      <p:cBhvr>
                                        <p:cTn id="35" dur="1000"/>
                                        <p:tgtEl>
                                          <p:spTgt spid="23"/>
                                        </p:tgtEl>
                                      </p:cBhvr>
                                    </p:animEffect>
                                  </p:childTnLst>
                                </p:cTn>
                              </p:par>
                            </p:childTnLst>
                          </p:cTn>
                        </p:par>
                        <p:par>
                          <p:cTn id="36" fill="hold">
                            <p:stCondLst>
                              <p:cond delay="2100"/>
                            </p:stCondLst>
                            <p:childTnLst>
                              <p:par>
                                <p:cTn id="37" presetID="2" presetClass="entr" presetSubtype="6"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1+#ppt_w/2"/>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1+#ppt_w/2"/>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par>
                          <p:cTn id="53" fill="hold">
                            <p:stCondLst>
                              <p:cond delay="2600"/>
                            </p:stCondLst>
                            <p:childTnLst>
                              <p:par>
                                <p:cTn id="54" presetID="22" presetClass="entr" presetSubtype="1" fill="hold" grpId="0" nodeType="after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up)">
                                      <p:cBhvr>
                                        <p:cTn id="56" dur="500"/>
                                        <p:tgtEl>
                                          <p:spTgt spid="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up)">
                                      <p:cBhvr>
                                        <p:cTn id="62" dur="500"/>
                                        <p:tgtEl>
                                          <p:spTgt spid="10"/>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up)">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6">
            <a:extLst>
              <a:ext uri="{FF2B5EF4-FFF2-40B4-BE49-F238E27FC236}">
                <a16:creationId xmlns:a16="http://schemas.microsoft.com/office/drawing/2014/main" id="{E6A48C1B-FA7E-490B-9BF1-81F6DF766377}"/>
              </a:ext>
            </a:extLst>
          </p:cNvPr>
          <p:cNvGrpSpPr/>
          <p:nvPr/>
        </p:nvGrpSpPr>
        <p:grpSpPr bwMode="auto">
          <a:xfrm>
            <a:off x="528247" y="794346"/>
            <a:ext cx="5937250" cy="4994275"/>
            <a:chOff x="720" y="839"/>
            <a:chExt cx="3740" cy="3146"/>
          </a:xfrm>
          <a:solidFill>
            <a:sysClr val="window" lastClr="FFFFFF">
              <a:lumMod val="75000"/>
            </a:sysClr>
          </a:solidFill>
        </p:grpSpPr>
        <p:sp>
          <p:nvSpPr>
            <p:cNvPr id="5" name="Freeform 67">
              <a:extLst>
                <a:ext uri="{FF2B5EF4-FFF2-40B4-BE49-F238E27FC236}">
                  <a16:creationId xmlns:a16="http://schemas.microsoft.com/office/drawing/2014/main" id="{4397F505-EDF4-4FD2-8C75-DDD5BECD8715}"/>
                </a:ext>
              </a:extLst>
            </p:cNvPr>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 name="Freeform 68">
              <a:extLst>
                <a:ext uri="{FF2B5EF4-FFF2-40B4-BE49-F238E27FC236}">
                  <a16:creationId xmlns:a16="http://schemas.microsoft.com/office/drawing/2014/main" id="{2B1A01CC-B7C1-45D6-B625-9EFAA2F7FBB3}"/>
                </a:ext>
              </a:extLst>
            </p:cNvPr>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 name="Freeform 69">
              <a:extLst>
                <a:ext uri="{FF2B5EF4-FFF2-40B4-BE49-F238E27FC236}">
                  <a16:creationId xmlns:a16="http://schemas.microsoft.com/office/drawing/2014/main" id="{389018E9-2922-4E07-BDCD-D4533D9F0689}"/>
                </a:ext>
              </a:extLst>
            </p:cNvPr>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8" name="Freeform 70">
              <a:extLst>
                <a:ext uri="{FF2B5EF4-FFF2-40B4-BE49-F238E27FC236}">
                  <a16:creationId xmlns:a16="http://schemas.microsoft.com/office/drawing/2014/main" id="{24A06592-3ECE-4E4C-909B-B0851D62D6CF}"/>
                </a:ext>
              </a:extLst>
            </p:cNvPr>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9" name="Freeform 71">
              <a:extLst>
                <a:ext uri="{FF2B5EF4-FFF2-40B4-BE49-F238E27FC236}">
                  <a16:creationId xmlns:a16="http://schemas.microsoft.com/office/drawing/2014/main" id="{F58000BB-1328-42C6-987A-20D5A6BF748C}"/>
                </a:ext>
              </a:extLst>
            </p:cNvPr>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0" name="Freeform 72">
              <a:extLst>
                <a:ext uri="{FF2B5EF4-FFF2-40B4-BE49-F238E27FC236}">
                  <a16:creationId xmlns:a16="http://schemas.microsoft.com/office/drawing/2014/main" id="{E2386BBC-11A0-46E3-BC45-D65DD41D22FF}"/>
                </a:ext>
              </a:extLst>
            </p:cNvPr>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1" name="Freeform 73">
              <a:extLst>
                <a:ext uri="{FF2B5EF4-FFF2-40B4-BE49-F238E27FC236}">
                  <a16:creationId xmlns:a16="http://schemas.microsoft.com/office/drawing/2014/main" id="{0C504512-2255-41B5-A43F-4B023FCA08D5}"/>
                </a:ext>
              </a:extLst>
            </p:cNvPr>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2" name="Freeform 74">
              <a:extLst>
                <a:ext uri="{FF2B5EF4-FFF2-40B4-BE49-F238E27FC236}">
                  <a16:creationId xmlns:a16="http://schemas.microsoft.com/office/drawing/2014/main" id="{DBB0DEFB-5B55-4AAB-BB3C-3532FE01F725}"/>
                </a:ext>
              </a:extLst>
            </p:cNvPr>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3" name="Freeform 75">
              <a:extLst>
                <a:ext uri="{FF2B5EF4-FFF2-40B4-BE49-F238E27FC236}">
                  <a16:creationId xmlns:a16="http://schemas.microsoft.com/office/drawing/2014/main" id="{3216BDE6-2089-4F70-A181-6DF2A94DBFA3}"/>
                </a:ext>
              </a:extLst>
            </p:cNvPr>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4" name="Freeform 76">
              <a:extLst>
                <a:ext uri="{FF2B5EF4-FFF2-40B4-BE49-F238E27FC236}">
                  <a16:creationId xmlns:a16="http://schemas.microsoft.com/office/drawing/2014/main" id="{529FB2EF-8808-4F5D-81C0-5A7D477AE421}"/>
                </a:ext>
              </a:extLst>
            </p:cNvPr>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5" name="Freeform 77">
              <a:extLst>
                <a:ext uri="{FF2B5EF4-FFF2-40B4-BE49-F238E27FC236}">
                  <a16:creationId xmlns:a16="http://schemas.microsoft.com/office/drawing/2014/main" id="{A6F55AB6-3985-4F2A-827A-8BE98AD22C4B}"/>
                </a:ext>
              </a:extLst>
            </p:cNvPr>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6" name="Freeform 78">
              <a:extLst>
                <a:ext uri="{FF2B5EF4-FFF2-40B4-BE49-F238E27FC236}">
                  <a16:creationId xmlns:a16="http://schemas.microsoft.com/office/drawing/2014/main" id="{4B144824-71DD-41A6-90EA-243E95BD2936}"/>
                </a:ext>
              </a:extLst>
            </p:cNvPr>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7" name="Freeform 79">
              <a:extLst>
                <a:ext uri="{FF2B5EF4-FFF2-40B4-BE49-F238E27FC236}">
                  <a16:creationId xmlns:a16="http://schemas.microsoft.com/office/drawing/2014/main" id="{E4646A78-EA62-486A-839B-1EAFBE8267A7}"/>
                </a:ext>
              </a:extLst>
            </p:cNvPr>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8" name="Freeform 80">
              <a:extLst>
                <a:ext uri="{FF2B5EF4-FFF2-40B4-BE49-F238E27FC236}">
                  <a16:creationId xmlns:a16="http://schemas.microsoft.com/office/drawing/2014/main" id="{1892E070-2EAF-46D0-95DB-8270928F9B84}"/>
                </a:ext>
              </a:extLst>
            </p:cNvPr>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9" name="Freeform 81">
              <a:extLst>
                <a:ext uri="{FF2B5EF4-FFF2-40B4-BE49-F238E27FC236}">
                  <a16:creationId xmlns:a16="http://schemas.microsoft.com/office/drawing/2014/main" id="{14D82845-0812-4085-9A39-9F2D0D968CA5}"/>
                </a:ext>
              </a:extLst>
            </p:cNvPr>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0" name="Freeform 82">
              <a:extLst>
                <a:ext uri="{FF2B5EF4-FFF2-40B4-BE49-F238E27FC236}">
                  <a16:creationId xmlns:a16="http://schemas.microsoft.com/office/drawing/2014/main" id="{1CFF9505-F5BB-4CD7-A10B-138F82906E86}"/>
                </a:ext>
              </a:extLst>
            </p:cNvPr>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1" name="Freeform 83">
              <a:extLst>
                <a:ext uri="{FF2B5EF4-FFF2-40B4-BE49-F238E27FC236}">
                  <a16:creationId xmlns:a16="http://schemas.microsoft.com/office/drawing/2014/main" id="{27747810-44CE-4F15-900C-3E37B94E60C3}"/>
                </a:ext>
              </a:extLst>
            </p:cNvPr>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2" name="Freeform 84">
              <a:extLst>
                <a:ext uri="{FF2B5EF4-FFF2-40B4-BE49-F238E27FC236}">
                  <a16:creationId xmlns:a16="http://schemas.microsoft.com/office/drawing/2014/main" id="{E1239BE3-9F8C-4701-BE24-45A65C1DA3ED}"/>
                </a:ext>
              </a:extLst>
            </p:cNvPr>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3" name="Freeform 85">
              <a:extLst>
                <a:ext uri="{FF2B5EF4-FFF2-40B4-BE49-F238E27FC236}">
                  <a16:creationId xmlns:a16="http://schemas.microsoft.com/office/drawing/2014/main" id="{34061CE3-487D-49E5-AAA5-137EA27189DA}"/>
                </a:ext>
              </a:extLst>
            </p:cNvPr>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4" name="Freeform 86">
              <a:extLst>
                <a:ext uri="{FF2B5EF4-FFF2-40B4-BE49-F238E27FC236}">
                  <a16:creationId xmlns:a16="http://schemas.microsoft.com/office/drawing/2014/main" id="{3F37CF0E-2AA7-4DBC-85C1-6BCEA9CA009B}"/>
                </a:ext>
              </a:extLst>
            </p:cNvPr>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5" name="Freeform 87">
              <a:extLst>
                <a:ext uri="{FF2B5EF4-FFF2-40B4-BE49-F238E27FC236}">
                  <a16:creationId xmlns:a16="http://schemas.microsoft.com/office/drawing/2014/main" id="{91C1EB5B-F876-4C4B-BD34-D9C373F0476A}"/>
                </a:ext>
              </a:extLst>
            </p:cNvPr>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6" name="Freeform 88">
              <a:extLst>
                <a:ext uri="{FF2B5EF4-FFF2-40B4-BE49-F238E27FC236}">
                  <a16:creationId xmlns:a16="http://schemas.microsoft.com/office/drawing/2014/main" id="{C3E348BE-371F-4690-BFC1-26D43DDE22F2}"/>
                </a:ext>
              </a:extLst>
            </p:cNvPr>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7" name="Freeform 89">
              <a:extLst>
                <a:ext uri="{FF2B5EF4-FFF2-40B4-BE49-F238E27FC236}">
                  <a16:creationId xmlns:a16="http://schemas.microsoft.com/office/drawing/2014/main" id="{9A336C9E-EE21-4B25-9B5A-B5F9705776EC}"/>
                </a:ext>
              </a:extLst>
            </p:cNvPr>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8" name="Freeform 90">
              <a:extLst>
                <a:ext uri="{FF2B5EF4-FFF2-40B4-BE49-F238E27FC236}">
                  <a16:creationId xmlns:a16="http://schemas.microsoft.com/office/drawing/2014/main" id="{7F3B7897-A2D3-421A-BABE-C7ADEF07BC8B}"/>
                </a:ext>
              </a:extLst>
            </p:cNvPr>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9" name="Freeform 91">
              <a:extLst>
                <a:ext uri="{FF2B5EF4-FFF2-40B4-BE49-F238E27FC236}">
                  <a16:creationId xmlns:a16="http://schemas.microsoft.com/office/drawing/2014/main" id="{C1F8C879-016B-4A7F-B973-53EE4C98B7FE}"/>
                </a:ext>
              </a:extLst>
            </p:cNvPr>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0" name="Freeform 92">
              <a:extLst>
                <a:ext uri="{FF2B5EF4-FFF2-40B4-BE49-F238E27FC236}">
                  <a16:creationId xmlns:a16="http://schemas.microsoft.com/office/drawing/2014/main" id="{724937E5-BAFC-420D-B480-FA3FF79D4C5A}"/>
                </a:ext>
              </a:extLst>
            </p:cNvPr>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1" name="Freeform 93">
              <a:extLst>
                <a:ext uri="{FF2B5EF4-FFF2-40B4-BE49-F238E27FC236}">
                  <a16:creationId xmlns:a16="http://schemas.microsoft.com/office/drawing/2014/main" id="{4021F648-9124-44A0-BF35-00A060185217}"/>
                </a:ext>
              </a:extLst>
            </p:cNvPr>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2" name="Freeform 94">
              <a:extLst>
                <a:ext uri="{FF2B5EF4-FFF2-40B4-BE49-F238E27FC236}">
                  <a16:creationId xmlns:a16="http://schemas.microsoft.com/office/drawing/2014/main" id="{DAD3FEBE-C4E8-44A6-BC88-B89744778CEC}"/>
                </a:ext>
              </a:extLst>
            </p:cNvPr>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3" name="Freeform 95">
              <a:extLst>
                <a:ext uri="{FF2B5EF4-FFF2-40B4-BE49-F238E27FC236}">
                  <a16:creationId xmlns:a16="http://schemas.microsoft.com/office/drawing/2014/main" id="{400B9D48-7A29-43AB-BB32-2EF5B6E56213}"/>
                </a:ext>
              </a:extLst>
            </p:cNvPr>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4" name="Freeform 96">
              <a:extLst>
                <a:ext uri="{FF2B5EF4-FFF2-40B4-BE49-F238E27FC236}">
                  <a16:creationId xmlns:a16="http://schemas.microsoft.com/office/drawing/2014/main" id="{54E47EE0-C58B-4161-B891-A0DF8E0EA9F4}"/>
                </a:ext>
              </a:extLst>
            </p:cNvPr>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5" name="Freeform 97">
              <a:extLst>
                <a:ext uri="{FF2B5EF4-FFF2-40B4-BE49-F238E27FC236}">
                  <a16:creationId xmlns:a16="http://schemas.microsoft.com/office/drawing/2014/main" id="{6CCF0F93-DCFC-4A32-9878-DDCE287E54D9}"/>
                </a:ext>
              </a:extLst>
            </p:cNvPr>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6" name="Freeform 98">
              <a:extLst>
                <a:ext uri="{FF2B5EF4-FFF2-40B4-BE49-F238E27FC236}">
                  <a16:creationId xmlns:a16="http://schemas.microsoft.com/office/drawing/2014/main" id="{E055F352-1F46-435E-9FD9-AE98E1E41B79}"/>
                </a:ext>
              </a:extLst>
            </p:cNvPr>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7" name="Freeform 99">
              <a:extLst>
                <a:ext uri="{FF2B5EF4-FFF2-40B4-BE49-F238E27FC236}">
                  <a16:creationId xmlns:a16="http://schemas.microsoft.com/office/drawing/2014/main" id="{9FE2950A-A99E-4218-AA59-171943503C6D}"/>
                </a:ext>
              </a:extLst>
            </p:cNvPr>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8" name="Freeform 100">
              <a:extLst>
                <a:ext uri="{FF2B5EF4-FFF2-40B4-BE49-F238E27FC236}">
                  <a16:creationId xmlns:a16="http://schemas.microsoft.com/office/drawing/2014/main" id="{B89A8FC0-634D-4C08-A760-FCA70AECAEC3}"/>
                </a:ext>
              </a:extLst>
            </p:cNvPr>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9" name="Freeform 101">
              <a:extLst>
                <a:ext uri="{FF2B5EF4-FFF2-40B4-BE49-F238E27FC236}">
                  <a16:creationId xmlns:a16="http://schemas.microsoft.com/office/drawing/2014/main" id="{482E206E-B252-431D-B50E-DF881EA3D448}"/>
                </a:ext>
              </a:extLst>
            </p:cNvPr>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0" name="Freeform 102">
              <a:extLst>
                <a:ext uri="{FF2B5EF4-FFF2-40B4-BE49-F238E27FC236}">
                  <a16:creationId xmlns:a16="http://schemas.microsoft.com/office/drawing/2014/main" id="{5C3FCE2B-FF50-48AC-8F98-19DC6191C04E}"/>
                </a:ext>
              </a:extLst>
            </p:cNvPr>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1" name="Freeform 103">
              <a:extLst>
                <a:ext uri="{FF2B5EF4-FFF2-40B4-BE49-F238E27FC236}">
                  <a16:creationId xmlns:a16="http://schemas.microsoft.com/office/drawing/2014/main" id="{304DFE0D-95A7-4795-B21E-6410ED19EFBF}"/>
                </a:ext>
              </a:extLst>
            </p:cNvPr>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2" name="Freeform 104">
              <a:extLst>
                <a:ext uri="{FF2B5EF4-FFF2-40B4-BE49-F238E27FC236}">
                  <a16:creationId xmlns:a16="http://schemas.microsoft.com/office/drawing/2014/main" id="{B2EEE2CC-4ECE-427D-B860-70C6A0AFEF83}"/>
                </a:ext>
              </a:extLst>
            </p:cNvPr>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3" name="Freeform 105">
              <a:extLst>
                <a:ext uri="{FF2B5EF4-FFF2-40B4-BE49-F238E27FC236}">
                  <a16:creationId xmlns:a16="http://schemas.microsoft.com/office/drawing/2014/main" id="{9487B3D9-8141-43D0-9CB1-C0EE3525670D}"/>
                </a:ext>
              </a:extLst>
            </p:cNvPr>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4" name="Freeform 106">
              <a:extLst>
                <a:ext uri="{FF2B5EF4-FFF2-40B4-BE49-F238E27FC236}">
                  <a16:creationId xmlns:a16="http://schemas.microsoft.com/office/drawing/2014/main" id="{C9DE7906-F011-42ED-A9BD-142A7B82731F}"/>
                </a:ext>
              </a:extLst>
            </p:cNvPr>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5" name="Freeform 107">
              <a:extLst>
                <a:ext uri="{FF2B5EF4-FFF2-40B4-BE49-F238E27FC236}">
                  <a16:creationId xmlns:a16="http://schemas.microsoft.com/office/drawing/2014/main" id="{272CDD4D-B16C-4EDF-A2D9-FECEBAC6EE33}"/>
                </a:ext>
              </a:extLst>
            </p:cNvPr>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6" name="Freeform 108">
              <a:extLst>
                <a:ext uri="{FF2B5EF4-FFF2-40B4-BE49-F238E27FC236}">
                  <a16:creationId xmlns:a16="http://schemas.microsoft.com/office/drawing/2014/main" id="{40787FF0-B85F-422E-AD01-B1D5824CE851}"/>
                </a:ext>
              </a:extLst>
            </p:cNvPr>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7" name="Freeform 109">
              <a:extLst>
                <a:ext uri="{FF2B5EF4-FFF2-40B4-BE49-F238E27FC236}">
                  <a16:creationId xmlns:a16="http://schemas.microsoft.com/office/drawing/2014/main" id="{5FB1575D-897A-400B-8C7B-6700AB185900}"/>
                </a:ext>
              </a:extLst>
            </p:cNvPr>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8" name="Freeform 110">
              <a:extLst>
                <a:ext uri="{FF2B5EF4-FFF2-40B4-BE49-F238E27FC236}">
                  <a16:creationId xmlns:a16="http://schemas.microsoft.com/office/drawing/2014/main" id="{47C71EDB-2DDF-4496-87B8-CC8E87E2AD97}"/>
                </a:ext>
              </a:extLst>
            </p:cNvPr>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9" name="Freeform 111">
              <a:extLst>
                <a:ext uri="{FF2B5EF4-FFF2-40B4-BE49-F238E27FC236}">
                  <a16:creationId xmlns:a16="http://schemas.microsoft.com/office/drawing/2014/main" id="{2257E4E6-4257-49AD-9A68-F2D686274D44}"/>
                </a:ext>
              </a:extLst>
            </p:cNvPr>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0" name="Freeform 112">
              <a:extLst>
                <a:ext uri="{FF2B5EF4-FFF2-40B4-BE49-F238E27FC236}">
                  <a16:creationId xmlns:a16="http://schemas.microsoft.com/office/drawing/2014/main" id="{8CFA14DA-0439-4C08-9311-E834BFE0C046}"/>
                </a:ext>
              </a:extLst>
            </p:cNvPr>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1" name="Freeform 113">
              <a:extLst>
                <a:ext uri="{FF2B5EF4-FFF2-40B4-BE49-F238E27FC236}">
                  <a16:creationId xmlns:a16="http://schemas.microsoft.com/office/drawing/2014/main" id="{8491F631-A0F1-444F-B2DD-688970E51908}"/>
                </a:ext>
              </a:extLst>
            </p:cNvPr>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2" name="Freeform 114">
              <a:extLst>
                <a:ext uri="{FF2B5EF4-FFF2-40B4-BE49-F238E27FC236}">
                  <a16:creationId xmlns:a16="http://schemas.microsoft.com/office/drawing/2014/main" id="{E987F5D0-288E-48B6-8506-ED221746DD81}"/>
                </a:ext>
              </a:extLst>
            </p:cNvPr>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3" name="Freeform 115">
              <a:extLst>
                <a:ext uri="{FF2B5EF4-FFF2-40B4-BE49-F238E27FC236}">
                  <a16:creationId xmlns:a16="http://schemas.microsoft.com/office/drawing/2014/main" id="{5DEC2D35-C220-4594-A469-9E50F76D8F98}"/>
                </a:ext>
              </a:extLst>
            </p:cNvPr>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4" name="Freeform 116">
              <a:extLst>
                <a:ext uri="{FF2B5EF4-FFF2-40B4-BE49-F238E27FC236}">
                  <a16:creationId xmlns:a16="http://schemas.microsoft.com/office/drawing/2014/main" id="{1626F8AB-412A-41A0-97F0-4454FE9C4AA3}"/>
                </a:ext>
              </a:extLst>
            </p:cNvPr>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5" name="Freeform 117">
              <a:extLst>
                <a:ext uri="{FF2B5EF4-FFF2-40B4-BE49-F238E27FC236}">
                  <a16:creationId xmlns:a16="http://schemas.microsoft.com/office/drawing/2014/main" id="{3BEB347D-9CE5-47D8-A740-AC8BEF86B2CC}"/>
                </a:ext>
              </a:extLst>
            </p:cNvPr>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6" name="Freeform 118">
              <a:extLst>
                <a:ext uri="{FF2B5EF4-FFF2-40B4-BE49-F238E27FC236}">
                  <a16:creationId xmlns:a16="http://schemas.microsoft.com/office/drawing/2014/main" id="{B115CCD0-0800-4857-A8AB-6F5704B3E9EA}"/>
                </a:ext>
              </a:extLst>
            </p:cNvPr>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7" name="Freeform 119">
              <a:extLst>
                <a:ext uri="{FF2B5EF4-FFF2-40B4-BE49-F238E27FC236}">
                  <a16:creationId xmlns:a16="http://schemas.microsoft.com/office/drawing/2014/main" id="{C4ACFD51-4EFF-4555-B00C-4C34DA7C5C02}"/>
                </a:ext>
              </a:extLst>
            </p:cNvPr>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8" name="Freeform 120">
              <a:extLst>
                <a:ext uri="{FF2B5EF4-FFF2-40B4-BE49-F238E27FC236}">
                  <a16:creationId xmlns:a16="http://schemas.microsoft.com/office/drawing/2014/main" id="{CA48B4DE-1B3C-447A-BECF-D3D173CAD5FF}"/>
                </a:ext>
              </a:extLst>
            </p:cNvPr>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9" name="Freeform 121">
              <a:extLst>
                <a:ext uri="{FF2B5EF4-FFF2-40B4-BE49-F238E27FC236}">
                  <a16:creationId xmlns:a16="http://schemas.microsoft.com/office/drawing/2014/main" id="{04AA07DB-BEBE-4D6D-B868-47A59DF4EF6C}"/>
                </a:ext>
              </a:extLst>
            </p:cNvPr>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0" name="Freeform 122">
              <a:extLst>
                <a:ext uri="{FF2B5EF4-FFF2-40B4-BE49-F238E27FC236}">
                  <a16:creationId xmlns:a16="http://schemas.microsoft.com/office/drawing/2014/main" id="{1A1C09AA-7788-4886-A781-A445E4DA19DA}"/>
                </a:ext>
              </a:extLst>
            </p:cNvPr>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1" name="Freeform 123">
              <a:extLst>
                <a:ext uri="{FF2B5EF4-FFF2-40B4-BE49-F238E27FC236}">
                  <a16:creationId xmlns:a16="http://schemas.microsoft.com/office/drawing/2014/main" id="{55561FFF-0CFC-4C67-BC6F-0073EF37C2D1}"/>
                </a:ext>
              </a:extLst>
            </p:cNvPr>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2" name="Freeform 124">
              <a:extLst>
                <a:ext uri="{FF2B5EF4-FFF2-40B4-BE49-F238E27FC236}">
                  <a16:creationId xmlns:a16="http://schemas.microsoft.com/office/drawing/2014/main" id="{C8EFD99E-3D5E-456E-B504-F40922A54088}"/>
                </a:ext>
              </a:extLst>
            </p:cNvPr>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3" name="Freeform 125">
              <a:extLst>
                <a:ext uri="{FF2B5EF4-FFF2-40B4-BE49-F238E27FC236}">
                  <a16:creationId xmlns:a16="http://schemas.microsoft.com/office/drawing/2014/main" id="{B1B25B85-FFCF-47B9-B1BC-E9F67F6F5068}"/>
                </a:ext>
              </a:extLst>
            </p:cNvPr>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4" name="Freeform 126">
              <a:extLst>
                <a:ext uri="{FF2B5EF4-FFF2-40B4-BE49-F238E27FC236}">
                  <a16:creationId xmlns:a16="http://schemas.microsoft.com/office/drawing/2014/main" id="{007A1000-9102-4713-A1BF-684EC4401193}"/>
                </a:ext>
              </a:extLst>
            </p:cNvPr>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5" name="Freeform 127">
              <a:extLst>
                <a:ext uri="{FF2B5EF4-FFF2-40B4-BE49-F238E27FC236}">
                  <a16:creationId xmlns:a16="http://schemas.microsoft.com/office/drawing/2014/main" id="{4229FFD4-E346-42C1-B797-EFA548D15FB8}"/>
                </a:ext>
              </a:extLst>
            </p:cNvPr>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6" name="Freeform 128">
              <a:extLst>
                <a:ext uri="{FF2B5EF4-FFF2-40B4-BE49-F238E27FC236}">
                  <a16:creationId xmlns:a16="http://schemas.microsoft.com/office/drawing/2014/main" id="{54A62602-8694-401F-9438-DD26DF31731E}"/>
                </a:ext>
              </a:extLst>
            </p:cNvPr>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ysClr val="window" lastClr="FFFFFF">
                  <a:lumMod val="95000"/>
                </a:sys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sp>
        <p:nvSpPr>
          <p:cNvPr id="67" name="Freeform 78">
            <a:extLst>
              <a:ext uri="{FF2B5EF4-FFF2-40B4-BE49-F238E27FC236}">
                <a16:creationId xmlns:a16="http://schemas.microsoft.com/office/drawing/2014/main" id="{5DAE3108-BEEB-40F1-A01F-7478DCC22CA1}"/>
              </a:ext>
            </a:extLst>
          </p:cNvPr>
          <p:cNvSpPr/>
          <p:nvPr/>
        </p:nvSpPr>
        <p:spPr bwMode="gray">
          <a:xfrm>
            <a:off x="4446197" y="4731344"/>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chemeClr val="bg1">
              <a:lumMod val="65000"/>
            </a:schemeClr>
          </a:solidFill>
          <a:ln w="12700">
            <a:solidFill>
              <a:srgbClr val="FFFFFF"/>
            </a:solidFill>
            <a:prstDash val="solid"/>
            <a:round/>
          </a:ln>
          <a:effectLst>
            <a:outerShdw blurRad="50800" dist="38100" dir="5400000" algn="t" rotWithShape="0">
              <a:prstClr val="black">
                <a:alpha val="40000"/>
              </a:prstClr>
            </a:outerShdw>
          </a:effectLst>
        </p:spPr>
        <p:txBody>
          <a:bodyPr lIns="91414" tIns="45707" rIns="91414" bIns="45707"/>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8" name="Freeform 92">
            <a:extLst>
              <a:ext uri="{FF2B5EF4-FFF2-40B4-BE49-F238E27FC236}">
                <a16:creationId xmlns:a16="http://schemas.microsoft.com/office/drawing/2014/main" id="{7ED432AB-9AC9-4432-BEAA-1B52A23CF29B}"/>
              </a:ext>
            </a:extLst>
          </p:cNvPr>
          <p:cNvSpPr/>
          <p:nvPr/>
        </p:nvSpPr>
        <p:spPr bwMode="gray">
          <a:xfrm>
            <a:off x="4863711" y="2966047"/>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chemeClr val="bg1">
              <a:lumMod val="65000"/>
            </a:schemeClr>
          </a:solidFill>
          <a:ln w="12700">
            <a:solidFill>
              <a:srgbClr val="FFFFFF"/>
            </a:solidFill>
            <a:prstDash val="solid"/>
            <a:round/>
          </a:ln>
          <a:effectLst>
            <a:outerShdw blurRad="50800" dist="38100" dir="5400000" algn="t" rotWithShape="0">
              <a:prstClr val="black">
                <a:alpha val="40000"/>
              </a:prstClr>
            </a:outerShdw>
          </a:effectLst>
        </p:spPr>
        <p:txBody>
          <a:bodyPr lIns="91414" tIns="45707" rIns="91414" bIns="45707"/>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9" name="Freeform 100">
            <a:extLst>
              <a:ext uri="{FF2B5EF4-FFF2-40B4-BE49-F238E27FC236}">
                <a16:creationId xmlns:a16="http://schemas.microsoft.com/office/drawing/2014/main" id="{062CC5DA-0E1B-414B-8D41-703AE13A58D2}"/>
              </a:ext>
            </a:extLst>
          </p:cNvPr>
          <p:cNvSpPr/>
          <p:nvPr/>
        </p:nvSpPr>
        <p:spPr bwMode="gray">
          <a:xfrm>
            <a:off x="5168511" y="2159596"/>
            <a:ext cx="682624" cy="68103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chemeClr val="bg1">
              <a:lumMod val="65000"/>
            </a:schemeClr>
          </a:solidFill>
          <a:ln w="12700">
            <a:solidFill>
              <a:srgbClr val="FFFFFF"/>
            </a:solidFill>
            <a:prstDash val="solid"/>
            <a:round/>
          </a:ln>
          <a:effectLst>
            <a:outerShdw blurRad="50800" dist="38100" dir="5400000" algn="t" rotWithShape="0">
              <a:prstClr val="black">
                <a:alpha val="40000"/>
              </a:prstClr>
            </a:outerShdw>
          </a:effectLst>
        </p:spPr>
        <p:txBody>
          <a:bodyPr lIns="91414" tIns="45707" rIns="91414" bIns="45707"/>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0" name="Freeform 82">
            <a:extLst>
              <a:ext uri="{FF2B5EF4-FFF2-40B4-BE49-F238E27FC236}">
                <a16:creationId xmlns:a16="http://schemas.microsoft.com/office/drawing/2014/main" id="{D9FD5B70-8A69-4796-B777-552DC18F242E}"/>
              </a:ext>
            </a:extLst>
          </p:cNvPr>
          <p:cNvSpPr/>
          <p:nvPr/>
        </p:nvSpPr>
        <p:spPr bwMode="gray">
          <a:xfrm>
            <a:off x="5335324" y="387092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chemeClr val="bg1">
              <a:lumMod val="65000"/>
            </a:schemeClr>
          </a:solidFill>
          <a:ln w="12700">
            <a:solidFill>
              <a:srgbClr val="FFFFFF"/>
            </a:solidFill>
            <a:prstDash val="solid"/>
            <a:round/>
          </a:ln>
          <a:effectLst>
            <a:outerShdw blurRad="50800" dist="38100" dir="5400000" algn="t" rotWithShape="0">
              <a:prstClr val="black">
                <a:alpha val="40000"/>
              </a:prstClr>
            </a:outerShdw>
          </a:effectLst>
        </p:spPr>
        <p:txBody>
          <a:bodyPr lIns="91414" tIns="45707" rIns="91414" bIns="45707"/>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cxnSp>
        <p:nvCxnSpPr>
          <p:cNvPr id="71" name="直接连接符 70">
            <a:extLst>
              <a:ext uri="{FF2B5EF4-FFF2-40B4-BE49-F238E27FC236}">
                <a16:creationId xmlns:a16="http://schemas.microsoft.com/office/drawing/2014/main" id="{39C608D5-EC95-49DA-B523-3CF085745C48}"/>
              </a:ext>
            </a:extLst>
          </p:cNvPr>
          <p:cNvCxnSpPr/>
          <p:nvPr/>
        </p:nvCxnSpPr>
        <p:spPr>
          <a:xfrm>
            <a:off x="5768923" y="2587429"/>
            <a:ext cx="252412" cy="248444"/>
          </a:xfrm>
          <a:prstGeom prst="line">
            <a:avLst/>
          </a:prstGeom>
          <a:noFill/>
          <a:ln w="6350" cap="flat" cmpd="sng" algn="ctr">
            <a:solidFill>
              <a:sysClr val="window" lastClr="FFFFFF">
                <a:lumMod val="50000"/>
              </a:sysClr>
            </a:solidFill>
            <a:prstDash val="solid"/>
            <a:miter lim="800000"/>
          </a:ln>
          <a:effectLst/>
        </p:spPr>
      </p:cxnSp>
      <p:cxnSp>
        <p:nvCxnSpPr>
          <p:cNvPr id="72" name="直接连接符 71">
            <a:extLst>
              <a:ext uri="{FF2B5EF4-FFF2-40B4-BE49-F238E27FC236}">
                <a16:creationId xmlns:a16="http://schemas.microsoft.com/office/drawing/2014/main" id="{A3CC27B4-13C4-4C67-B553-F45F88972266}"/>
              </a:ext>
            </a:extLst>
          </p:cNvPr>
          <p:cNvCxnSpPr/>
          <p:nvPr/>
        </p:nvCxnSpPr>
        <p:spPr>
          <a:xfrm>
            <a:off x="6021336" y="2835871"/>
            <a:ext cx="2251650" cy="0"/>
          </a:xfrm>
          <a:prstGeom prst="line">
            <a:avLst/>
          </a:prstGeom>
          <a:noFill/>
          <a:ln w="6350" cap="flat" cmpd="sng" algn="ctr">
            <a:solidFill>
              <a:sysClr val="window" lastClr="FFFFFF">
                <a:lumMod val="50000"/>
              </a:sysClr>
            </a:solidFill>
            <a:prstDash val="solid"/>
            <a:miter lim="800000"/>
          </a:ln>
          <a:effectLst/>
        </p:spPr>
      </p:cxnSp>
      <p:cxnSp>
        <p:nvCxnSpPr>
          <p:cNvPr id="73" name="直接连接符 72">
            <a:extLst>
              <a:ext uri="{FF2B5EF4-FFF2-40B4-BE49-F238E27FC236}">
                <a16:creationId xmlns:a16="http://schemas.microsoft.com/office/drawing/2014/main" id="{BE4BB636-D4A8-4314-BAFD-CFCF198D0440}"/>
              </a:ext>
            </a:extLst>
          </p:cNvPr>
          <p:cNvCxnSpPr/>
          <p:nvPr/>
        </p:nvCxnSpPr>
        <p:spPr>
          <a:xfrm>
            <a:off x="5555468" y="3096933"/>
            <a:ext cx="252412" cy="248444"/>
          </a:xfrm>
          <a:prstGeom prst="line">
            <a:avLst/>
          </a:prstGeom>
          <a:noFill/>
          <a:ln w="6350" cap="flat" cmpd="sng" algn="ctr">
            <a:solidFill>
              <a:sysClr val="window" lastClr="FFFFFF">
                <a:lumMod val="50000"/>
              </a:sysClr>
            </a:solidFill>
            <a:prstDash val="solid"/>
            <a:miter lim="800000"/>
          </a:ln>
          <a:effectLst/>
        </p:spPr>
      </p:cxnSp>
      <p:cxnSp>
        <p:nvCxnSpPr>
          <p:cNvPr id="74" name="直接连接符 73">
            <a:extLst>
              <a:ext uri="{FF2B5EF4-FFF2-40B4-BE49-F238E27FC236}">
                <a16:creationId xmlns:a16="http://schemas.microsoft.com/office/drawing/2014/main" id="{6BD5F02C-B501-4167-A3EA-303D9DDFC1F2}"/>
              </a:ext>
            </a:extLst>
          </p:cNvPr>
          <p:cNvCxnSpPr/>
          <p:nvPr/>
        </p:nvCxnSpPr>
        <p:spPr>
          <a:xfrm>
            <a:off x="5807883" y="3345376"/>
            <a:ext cx="2465104" cy="0"/>
          </a:xfrm>
          <a:prstGeom prst="line">
            <a:avLst/>
          </a:prstGeom>
          <a:noFill/>
          <a:ln w="6350" cap="flat" cmpd="sng" algn="ctr">
            <a:solidFill>
              <a:sysClr val="window" lastClr="FFFFFF">
                <a:lumMod val="50000"/>
              </a:sysClr>
            </a:solidFill>
            <a:prstDash val="solid"/>
            <a:miter lim="800000"/>
          </a:ln>
          <a:effectLst/>
        </p:spPr>
      </p:cxnSp>
      <p:cxnSp>
        <p:nvCxnSpPr>
          <p:cNvPr id="75" name="直接连接符 74">
            <a:extLst>
              <a:ext uri="{FF2B5EF4-FFF2-40B4-BE49-F238E27FC236}">
                <a16:creationId xmlns:a16="http://schemas.microsoft.com/office/drawing/2014/main" id="{CC5323B5-B295-46D3-8858-63070AE81FD9}"/>
              </a:ext>
            </a:extLst>
          </p:cNvPr>
          <p:cNvCxnSpPr/>
          <p:nvPr/>
        </p:nvCxnSpPr>
        <p:spPr>
          <a:xfrm flipV="1">
            <a:off x="5705086" y="4009034"/>
            <a:ext cx="316249" cy="204787"/>
          </a:xfrm>
          <a:prstGeom prst="line">
            <a:avLst/>
          </a:prstGeom>
          <a:noFill/>
          <a:ln w="6350" cap="flat" cmpd="sng" algn="ctr">
            <a:solidFill>
              <a:sysClr val="window" lastClr="FFFFFF">
                <a:lumMod val="50000"/>
              </a:sysClr>
            </a:solidFill>
            <a:prstDash val="solid"/>
            <a:miter lim="800000"/>
          </a:ln>
          <a:effectLst/>
        </p:spPr>
      </p:cxnSp>
      <p:cxnSp>
        <p:nvCxnSpPr>
          <p:cNvPr id="76" name="直接连接符 75">
            <a:extLst>
              <a:ext uri="{FF2B5EF4-FFF2-40B4-BE49-F238E27FC236}">
                <a16:creationId xmlns:a16="http://schemas.microsoft.com/office/drawing/2014/main" id="{CEECF7A7-0078-4A31-B461-AFF2CA10C9B1}"/>
              </a:ext>
            </a:extLst>
          </p:cNvPr>
          <p:cNvCxnSpPr/>
          <p:nvPr/>
        </p:nvCxnSpPr>
        <p:spPr>
          <a:xfrm>
            <a:off x="6021336" y="4009033"/>
            <a:ext cx="2251650" cy="0"/>
          </a:xfrm>
          <a:prstGeom prst="line">
            <a:avLst/>
          </a:prstGeom>
          <a:noFill/>
          <a:ln w="6350" cap="flat" cmpd="sng" algn="ctr">
            <a:solidFill>
              <a:sysClr val="window" lastClr="FFFFFF">
                <a:lumMod val="50000"/>
              </a:sysClr>
            </a:solidFill>
            <a:prstDash val="solid"/>
            <a:miter lim="800000"/>
          </a:ln>
          <a:effectLst/>
        </p:spPr>
      </p:cxnSp>
      <p:cxnSp>
        <p:nvCxnSpPr>
          <p:cNvPr id="77" name="直接连接符 76">
            <a:extLst>
              <a:ext uri="{FF2B5EF4-FFF2-40B4-BE49-F238E27FC236}">
                <a16:creationId xmlns:a16="http://schemas.microsoft.com/office/drawing/2014/main" id="{7BD4C02D-FA00-47E9-ADB3-30B79FAA2C71}"/>
              </a:ext>
            </a:extLst>
          </p:cNvPr>
          <p:cNvCxnSpPr/>
          <p:nvPr/>
        </p:nvCxnSpPr>
        <p:spPr>
          <a:xfrm>
            <a:off x="5046273" y="5160765"/>
            <a:ext cx="252412" cy="248444"/>
          </a:xfrm>
          <a:prstGeom prst="line">
            <a:avLst/>
          </a:prstGeom>
          <a:noFill/>
          <a:ln w="6350" cap="flat" cmpd="sng" algn="ctr">
            <a:solidFill>
              <a:sysClr val="window" lastClr="FFFFFF">
                <a:lumMod val="50000"/>
              </a:sysClr>
            </a:solidFill>
            <a:prstDash val="solid"/>
            <a:miter lim="800000"/>
          </a:ln>
          <a:effectLst/>
        </p:spPr>
      </p:cxnSp>
      <p:cxnSp>
        <p:nvCxnSpPr>
          <p:cNvPr id="78" name="直接连接符 77">
            <a:extLst>
              <a:ext uri="{FF2B5EF4-FFF2-40B4-BE49-F238E27FC236}">
                <a16:creationId xmlns:a16="http://schemas.microsoft.com/office/drawing/2014/main" id="{852DD75F-DAB6-49EE-BFEC-D920DF063284}"/>
              </a:ext>
            </a:extLst>
          </p:cNvPr>
          <p:cNvCxnSpPr/>
          <p:nvPr/>
        </p:nvCxnSpPr>
        <p:spPr>
          <a:xfrm>
            <a:off x="5298684" y="5409208"/>
            <a:ext cx="2861052" cy="0"/>
          </a:xfrm>
          <a:prstGeom prst="line">
            <a:avLst/>
          </a:prstGeom>
          <a:noFill/>
          <a:ln w="6350" cap="flat" cmpd="sng" algn="ctr">
            <a:solidFill>
              <a:sysClr val="window" lastClr="FFFFFF">
                <a:lumMod val="50000"/>
              </a:sysClr>
            </a:solidFill>
            <a:prstDash val="solid"/>
            <a:miter lim="800000"/>
          </a:ln>
          <a:effectLst/>
        </p:spPr>
      </p:cxnSp>
      <p:sp>
        <p:nvSpPr>
          <p:cNvPr id="79" name="矩形 78">
            <a:extLst>
              <a:ext uri="{FF2B5EF4-FFF2-40B4-BE49-F238E27FC236}">
                <a16:creationId xmlns:a16="http://schemas.microsoft.com/office/drawing/2014/main" id="{9563B165-898A-495F-8D6D-F6CB0AC76FC1}"/>
              </a:ext>
            </a:extLst>
          </p:cNvPr>
          <p:cNvSpPr/>
          <p:nvPr/>
        </p:nvSpPr>
        <p:spPr>
          <a:xfrm>
            <a:off x="6703327" y="2428248"/>
            <a:ext cx="1415553" cy="338539"/>
          </a:xfrm>
          <a:prstGeom prst="rect">
            <a:avLst/>
          </a:prstGeom>
        </p:spPr>
        <p:txBody>
          <a:bodyPr wrap="none" lIns="91414" tIns="45707" rIns="91414" bIns="45707">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0EE32252-6809-4618-B168-FAB3502268C7}"/>
              </a:ext>
            </a:extLst>
          </p:cNvPr>
          <p:cNvSpPr/>
          <p:nvPr/>
        </p:nvSpPr>
        <p:spPr>
          <a:xfrm>
            <a:off x="6703327" y="3003956"/>
            <a:ext cx="1415553" cy="338539"/>
          </a:xfrm>
          <a:prstGeom prst="rect">
            <a:avLst/>
          </a:prstGeom>
        </p:spPr>
        <p:txBody>
          <a:bodyPr wrap="none" lIns="91414" tIns="45707" rIns="91414" bIns="45707">
            <a:spAutoFit/>
          </a:bodyPr>
          <a:lstStyle/>
          <a:p>
            <a:r>
              <a:rPr lang="zh-CN" altLang="en-US" sz="1600">
                <a:solidFill>
                  <a:schemeClr val="bg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42B689F2-6740-4C80-A57B-98E8147401A1}"/>
              </a:ext>
            </a:extLst>
          </p:cNvPr>
          <p:cNvSpPr/>
          <p:nvPr/>
        </p:nvSpPr>
        <p:spPr>
          <a:xfrm>
            <a:off x="6703327" y="3669394"/>
            <a:ext cx="1415553" cy="338539"/>
          </a:xfrm>
          <a:prstGeom prst="rect">
            <a:avLst/>
          </a:prstGeom>
        </p:spPr>
        <p:txBody>
          <a:bodyPr wrap="none" lIns="91414" tIns="45707" rIns="91414" bIns="45707">
            <a:spAutoFit/>
          </a:bodyPr>
          <a:lstStyle/>
          <a:p>
            <a:r>
              <a:rPr lang="zh-CN" altLang="en-US" sz="1600">
                <a:solidFill>
                  <a:schemeClr val="bg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0AC42052-AF66-4B9F-9DA0-24DBE1B60EED}"/>
              </a:ext>
            </a:extLst>
          </p:cNvPr>
          <p:cNvSpPr/>
          <p:nvPr/>
        </p:nvSpPr>
        <p:spPr>
          <a:xfrm>
            <a:off x="6658062" y="4999364"/>
            <a:ext cx="1415553" cy="338539"/>
          </a:xfrm>
          <a:prstGeom prst="rect">
            <a:avLst/>
          </a:prstGeom>
        </p:spPr>
        <p:txBody>
          <a:bodyPr wrap="none" lIns="91414" tIns="45707" rIns="91414" bIns="45707">
            <a:spAutoFit/>
          </a:bodyPr>
          <a:lstStyle/>
          <a:p>
            <a:r>
              <a:rPr lang="zh-CN" altLang="en-US" sz="1600" dirty="0">
                <a:solidFill>
                  <a:schemeClr val="bg1"/>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3" name="矩形标注 104">
            <a:extLst>
              <a:ext uri="{FF2B5EF4-FFF2-40B4-BE49-F238E27FC236}">
                <a16:creationId xmlns:a16="http://schemas.microsoft.com/office/drawing/2014/main" id="{C04E8844-E1E1-432A-B8F9-A488F4D93046}"/>
              </a:ext>
            </a:extLst>
          </p:cNvPr>
          <p:cNvSpPr/>
          <p:nvPr/>
        </p:nvSpPr>
        <p:spPr>
          <a:xfrm>
            <a:off x="8809168" y="1477159"/>
            <a:ext cx="2609338" cy="4023431"/>
          </a:xfrm>
          <a:prstGeom prst="wedgeRectCallout">
            <a:avLst>
              <a:gd name="adj1" fmla="val -72333"/>
              <a:gd name="adj2" fmla="val 19715"/>
            </a:avLst>
          </a:prstGeom>
          <a:solidFill>
            <a:schemeClr val="bg1">
              <a:lumMod val="65000"/>
            </a:schemeClr>
          </a:solidFill>
          <a:ln w="12700" cap="flat" cmpd="sng" algn="ctr">
            <a:noFill/>
            <a:prstDash val="solid"/>
            <a:miter lim="800000"/>
          </a:ln>
          <a:effectLst/>
        </p:spPr>
        <p:txBody>
          <a:bodyPr lIns="91414" tIns="45707" rIns="91414" bIns="45707"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sp>
        <p:nvSpPr>
          <p:cNvPr id="84" name="TextBox 105">
            <a:extLst>
              <a:ext uri="{FF2B5EF4-FFF2-40B4-BE49-F238E27FC236}">
                <a16:creationId xmlns:a16="http://schemas.microsoft.com/office/drawing/2014/main" id="{49D9B8BA-0EA3-4C5A-B585-01B53A45A8AC}"/>
              </a:ext>
            </a:extLst>
          </p:cNvPr>
          <p:cNvSpPr txBox="1"/>
          <p:nvPr/>
        </p:nvSpPr>
        <p:spPr>
          <a:xfrm>
            <a:off x="9041212" y="1693660"/>
            <a:ext cx="2207958" cy="3518896"/>
          </a:xfrm>
          <a:prstGeom prst="rect">
            <a:avLst/>
          </a:prstGeom>
          <a:noFill/>
        </p:spPr>
        <p:txBody>
          <a:bodyPr wrap="square" lIns="91414" tIns="45707" rIns="91414" bIns="45707" rtlCol="0">
            <a:spAutoFit/>
          </a:bodyPr>
          <a:lstStyle/>
          <a:p>
            <a:pPr algn="just">
              <a:lnSpc>
                <a:spcPct val="200000"/>
              </a:lnSpc>
            </a:pPr>
            <a:r>
              <a:rPr lang="zh-CN" altLang="en-US" sz="1600" b="1" dirty="0">
                <a:solidFill>
                  <a:schemeClr val="bg1"/>
                </a:solidFill>
                <a:latin typeface="微软雅黑" panose="020B0503020204020204" pitchFamily="34" charset="-122"/>
                <a:ea typeface="微软雅黑" panose="020B0503020204020204" pitchFamily="34" charset="-122"/>
              </a:rPr>
              <a:t>所有省份可任意编辑</a:t>
            </a:r>
            <a:endParaRPr lang="en-US" altLang="zh-CN" sz="1500" b="1"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3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3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01567655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14:presetBounceEnd="5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8000">
                                          <p:cBhvr additive="base">
                                            <p:cTn id="7" dur="1000" fill="hold"/>
                                            <p:tgtEl>
                                              <p:spTgt spid="4"/>
                                            </p:tgtEl>
                                            <p:attrNameLst>
                                              <p:attrName>ppt_x</p:attrName>
                                            </p:attrNameLst>
                                          </p:cBhvr>
                                          <p:tavLst>
                                            <p:tav tm="0">
                                              <p:val>
                                                <p:strVal val="0-#ppt_w/2"/>
                                              </p:val>
                                            </p:tav>
                                            <p:tav tm="100000">
                                              <p:val>
                                                <p:strVal val="#ppt_x"/>
                                              </p:val>
                                            </p:tav>
                                          </p:tavLst>
                                        </p:anim>
                                        <p:anim calcmode="lin" valueType="num" p14:bounceEnd="58000">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par>
                                    <p:cTn id="37" presetID="10"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fade">
                                          <p:cBhvr>
                                            <p:cTn id="48" dur="500"/>
                                            <p:tgtEl>
                                              <p:spTgt spid="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4"/>
                                            </p:tgtEl>
                                            <p:attrNameLst>
                                              <p:attrName>style.visibility</p:attrName>
                                            </p:attrNameLst>
                                          </p:cBhvr>
                                          <p:to>
                                            <p:strVal val="visible"/>
                                          </p:to>
                                        </p:set>
                                        <p:animEffect transition="in" filter="wipe(left)">
                                          <p:cBhvr>
                                            <p:cTn id="65" dur="100"/>
                                            <p:tgtEl>
                                              <p:spTgt spid="84"/>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4"/>
                                            </p:tgtEl>
                                          </p:cBhvr>
                                          <p:to x="80000" y="100000"/>
                                        </p:animScale>
                                        <p:anim by="(#ppt_w*0.10)" calcmode="lin" valueType="num">
                                          <p:cBhvr>
                                            <p:cTn id="68" dur="50" autoRev="1" fill="hold">
                                              <p:stCondLst>
                                                <p:cond delay="0"/>
                                              </p:stCondLst>
                                            </p:cTn>
                                            <p:tgtEl>
                                              <p:spTgt spid="84"/>
                                            </p:tgtEl>
                                            <p:attrNameLst>
                                              <p:attrName>ppt_x</p:attrName>
                                            </p:attrNameLst>
                                          </p:cBhvr>
                                        </p:anim>
                                        <p:anim by="(-#ppt_w*0.10)" calcmode="lin" valueType="num">
                                          <p:cBhvr>
                                            <p:cTn id="69" dur="50" autoRev="1" fill="hold">
                                              <p:stCondLst>
                                                <p:cond delay="0"/>
                                              </p:stCondLst>
                                            </p:cTn>
                                            <p:tgtEl>
                                              <p:spTgt spid="84"/>
                                            </p:tgtEl>
                                            <p:attrNameLst>
                                              <p:attrName>ppt_y</p:attrName>
                                            </p:attrNameLst>
                                          </p:cBhvr>
                                        </p:anim>
                                        <p:animRot by="-480000">
                                          <p:cBhvr>
                                            <p:cTn id="70" dur="50" autoRev="1" fill="hold">
                                              <p:stCondLst>
                                                <p:cond delay="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9" grpId="0"/>
          <p:bldP spid="80" grpId="0"/>
          <p:bldP spid="81" grpId="0"/>
          <p:bldP spid="82" grpId="0"/>
          <p:bldP spid="83" grpId="0" animBg="1"/>
          <p:bldP spid="84" grpId="0"/>
          <p:bldP spid="8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par>
                                    <p:cTn id="12" presetID="10" presetClass="entr" presetSubtype="0" fill="hold" grpId="0" nodeType="withEffect">
                                      <p:stCondLst>
                                        <p:cond delay="130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par>
                                    <p:cTn id="18" presetID="10" presetClass="entr" presetSubtype="0" fill="hold" grpId="0" nodeType="withEffect">
                                      <p:stCondLst>
                                        <p:cond delay="15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par>
                              <p:cTn id="21" fill="hold">
                                <p:stCondLst>
                                  <p:cond delay="2300"/>
                                </p:stCondLst>
                                <p:childTnLst>
                                  <p:par>
                                    <p:cTn id="22" presetID="10" presetClass="entr" presetSubtype="0" fill="hold" nodeType="after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fade">
                                          <p:cBhvr>
                                            <p:cTn id="24" dur="500"/>
                                            <p:tgtEl>
                                              <p:spTgt spid="71"/>
                                            </p:tgtEl>
                                          </p:cBhvr>
                                        </p:animEffect>
                                      </p:childTnLst>
                                    </p:cTn>
                                  </p:par>
                                  <p:par>
                                    <p:cTn id="25" presetID="10"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500"/>
                                            <p:tgtEl>
                                              <p:spTgt spid="75"/>
                                            </p:tgtEl>
                                          </p:cBhvr>
                                        </p:animEffect>
                                      </p:childTnLst>
                                    </p:cTn>
                                  </p:par>
                                  <p:par>
                                    <p:cTn id="37" presetID="10"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500"/>
                                            <p:tgtEl>
                                              <p:spTgt spid="77"/>
                                            </p:tgtEl>
                                          </p:cBhvr>
                                        </p:animEffect>
                                      </p:childTnLst>
                                    </p:cTn>
                                  </p:par>
                                  <p:par>
                                    <p:cTn id="43" presetID="10"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fade">
                                          <p:cBhvr>
                                            <p:cTn id="48" dur="500"/>
                                            <p:tgtEl>
                                              <p:spTgt spid="8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500"/>
                                            <p:tgtEl>
                                              <p:spTgt spid="83"/>
                                            </p:tgtEl>
                                          </p:cBhvr>
                                        </p:animEffect>
                                      </p:childTnLst>
                                    </p:cTn>
                                  </p:par>
                                </p:childTnLst>
                              </p:cTn>
                            </p:par>
                            <p:par>
                              <p:cTn id="62" fill="hold">
                                <p:stCondLst>
                                  <p:cond delay="3300"/>
                                </p:stCondLst>
                                <p:childTnLst>
                                  <p:par>
                                    <p:cTn id="63" presetID="22" presetClass="entr" presetSubtype="8" fill="hold" grpId="0" nodeType="afterEffect">
                                      <p:stCondLst>
                                        <p:cond delay="0"/>
                                      </p:stCondLst>
                                      <p:iterate type="lt">
                                        <p:tmPct val="30000"/>
                                      </p:iterate>
                                      <p:childTnLst>
                                        <p:set>
                                          <p:cBhvr>
                                            <p:cTn id="64" dur="1" fill="hold">
                                              <p:stCondLst>
                                                <p:cond delay="0"/>
                                              </p:stCondLst>
                                            </p:cTn>
                                            <p:tgtEl>
                                              <p:spTgt spid="84"/>
                                            </p:tgtEl>
                                            <p:attrNameLst>
                                              <p:attrName>style.visibility</p:attrName>
                                            </p:attrNameLst>
                                          </p:cBhvr>
                                          <p:to>
                                            <p:strVal val="visible"/>
                                          </p:to>
                                        </p:set>
                                        <p:animEffect transition="in" filter="wipe(left)">
                                          <p:cBhvr>
                                            <p:cTn id="65" dur="100"/>
                                            <p:tgtEl>
                                              <p:spTgt spid="84"/>
                                            </p:tgtEl>
                                          </p:cBhvr>
                                        </p:animEffect>
                                      </p:childTnLst>
                                    </p:cTn>
                                  </p:par>
                                  <p:par>
                                    <p:cTn id="66" presetID="36" presetClass="emph" presetSubtype="0" fill="hold" grpId="1" nodeType="withEffect">
                                      <p:stCondLst>
                                        <p:cond delay="0"/>
                                      </p:stCondLst>
                                      <p:iterate type="lt">
                                        <p:tmPct val="30000"/>
                                      </p:iterate>
                                      <p:childTnLst>
                                        <p:animScale>
                                          <p:cBhvr>
                                            <p:cTn id="67" dur="50" autoRev="1" fill="hold">
                                              <p:stCondLst>
                                                <p:cond delay="0"/>
                                              </p:stCondLst>
                                            </p:cTn>
                                            <p:tgtEl>
                                              <p:spTgt spid="84"/>
                                            </p:tgtEl>
                                          </p:cBhvr>
                                          <p:to x="80000" y="100000"/>
                                        </p:animScale>
                                        <p:anim by="(#ppt_w*0.10)" calcmode="lin" valueType="num">
                                          <p:cBhvr>
                                            <p:cTn id="68" dur="50" autoRev="1" fill="hold">
                                              <p:stCondLst>
                                                <p:cond delay="0"/>
                                              </p:stCondLst>
                                            </p:cTn>
                                            <p:tgtEl>
                                              <p:spTgt spid="84"/>
                                            </p:tgtEl>
                                            <p:attrNameLst>
                                              <p:attrName>ppt_x</p:attrName>
                                            </p:attrNameLst>
                                          </p:cBhvr>
                                        </p:anim>
                                        <p:anim by="(-#ppt_w*0.10)" calcmode="lin" valueType="num">
                                          <p:cBhvr>
                                            <p:cTn id="69" dur="50" autoRev="1" fill="hold">
                                              <p:stCondLst>
                                                <p:cond delay="0"/>
                                              </p:stCondLst>
                                            </p:cTn>
                                            <p:tgtEl>
                                              <p:spTgt spid="84"/>
                                            </p:tgtEl>
                                            <p:attrNameLst>
                                              <p:attrName>ppt_y</p:attrName>
                                            </p:attrNameLst>
                                          </p:cBhvr>
                                        </p:anim>
                                        <p:animRot by="-480000">
                                          <p:cBhvr>
                                            <p:cTn id="70" dur="50" autoRev="1" fill="hold">
                                              <p:stCondLst>
                                                <p:cond delay="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9" grpId="0"/>
          <p:bldP spid="80" grpId="0"/>
          <p:bldP spid="81" grpId="0"/>
          <p:bldP spid="82" grpId="0"/>
          <p:bldP spid="83" grpId="0" animBg="1"/>
          <p:bldP spid="84" grpId="0"/>
          <p:bldP spid="84"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4DAC323-185F-4D4F-A8EF-02A1F414C4D9}"/>
              </a:ext>
            </a:extLst>
          </p:cNvPr>
          <p:cNvGrpSpPr/>
          <p:nvPr/>
        </p:nvGrpSpPr>
        <p:grpSpPr>
          <a:xfrm>
            <a:off x="4191203" y="1496897"/>
            <a:ext cx="3847358" cy="4328675"/>
            <a:chOff x="2939800" y="1138775"/>
            <a:chExt cx="3285587" cy="3696144"/>
          </a:xfrm>
          <a:solidFill>
            <a:srgbClr val="5A6279"/>
          </a:solidFill>
        </p:grpSpPr>
        <p:sp>
          <p:nvSpPr>
            <p:cNvPr id="5" name="Freeform 5">
              <a:extLst>
                <a:ext uri="{FF2B5EF4-FFF2-40B4-BE49-F238E27FC236}">
                  <a16:creationId xmlns:a16="http://schemas.microsoft.com/office/drawing/2014/main" id="{39873BF8-6F6E-41C4-B9A9-8F8CA10C4135}"/>
                </a:ext>
              </a:extLst>
            </p:cNvPr>
            <p:cNvSpPr/>
            <p:nvPr/>
          </p:nvSpPr>
          <p:spPr bwMode="auto">
            <a:xfrm rot="19846271">
              <a:off x="4785178" y="1138775"/>
              <a:ext cx="898525" cy="1651000"/>
            </a:xfrm>
            <a:custGeom>
              <a:avLst/>
              <a:gdLst>
                <a:gd name="T0" fmla="*/ 458 w 566"/>
                <a:gd name="T1" fmla="*/ 264 h 1040"/>
                <a:gd name="T2" fmla="*/ 206 w 566"/>
                <a:gd name="T3" fmla="*/ 120 h 1040"/>
                <a:gd name="T4" fmla="*/ 0 w 566"/>
                <a:gd name="T5" fmla="*/ 0 h 1040"/>
                <a:gd name="T6" fmla="*/ 0 w 566"/>
                <a:gd name="T7" fmla="*/ 0 h 1040"/>
                <a:gd name="T8" fmla="*/ 10 w 566"/>
                <a:gd name="T9" fmla="*/ 16 h 1040"/>
                <a:gd name="T10" fmla="*/ 16 w 566"/>
                <a:gd name="T11" fmla="*/ 32 h 1040"/>
                <a:gd name="T12" fmla="*/ 24 w 566"/>
                <a:gd name="T13" fmla="*/ 52 h 1040"/>
                <a:gd name="T14" fmla="*/ 30 w 566"/>
                <a:gd name="T15" fmla="*/ 74 h 1040"/>
                <a:gd name="T16" fmla="*/ 36 w 566"/>
                <a:gd name="T17" fmla="*/ 98 h 1040"/>
                <a:gd name="T18" fmla="*/ 40 w 566"/>
                <a:gd name="T19" fmla="*/ 124 h 1040"/>
                <a:gd name="T20" fmla="*/ 42 w 566"/>
                <a:gd name="T21" fmla="*/ 154 h 1040"/>
                <a:gd name="T22" fmla="*/ 42 w 566"/>
                <a:gd name="T23" fmla="*/ 186 h 1040"/>
                <a:gd name="T24" fmla="*/ 42 w 566"/>
                <a:gd name="T25" fmla="*/ 186 h 1040"/>
                <a:gd name="T26" fmla="*/ 42 w 566"/>
                <a:gd name="T27" fmla="*/ 214 h 1040"/>
                <a:gd name="T28" fmla="*/ 42 w 566"/>
                <a:gd name="T29" fmla="*/ 214 h 1040"/>
                <a:gd name="T30" fmla="*/ 42 w 566"/>
                <a:gd name="T31" fmla="*/ 626 h 1040"/>
                <a:gd name="T32" fmla="*/ 42 w 566"/>
                <a:gd name="T33" fmla="*/ 626 h 1040"/>
                <a:gd name="T34" fmla="*/ 42 w 566"/>
                <a:gd name="T35" fmla="*/ 1040 h 1040"/>
                <a:gd name="T36" fmla="*/ 42 w 566"/>
                <a:gd name="T37" fmla="*/ 1040 h 1040"/>
                <a:gd name="T38" fmla="*/ 404 w 566"/>
                <a:gd name="T39" fmla="*/ 832 h 1040"/>
                <a:gd name="T40" fmla="*/ 404 w 566"/>
                <a:gd name="T41" fmla="*/ 832 h 1040"/>
                <a:gd name="T42" fmla="*/ 424 w 566"/>
                <a:gd name="T43" fmla="*/ 820 h 1040"/>
                <a:gd name="T44" fmla="*/ 424 w 566"/>
                <a:gd name="T45" fmla="*/ 820 h 1040"/>
                <a:gd name="T46" fmla="*/ 452 w 566"/>
                <a:gd name="T47" fmla="*/ 802 h 1040"/>
                <a:gd name="T48" fmla="*/ 478 w 566"/>
                <a:gd name="T49" fmla="*/ 786 h 1040"/>
                <a:gd name="T50" fmla="*/ 498 w 566"/>
                <a:gd name="T51" fmla="*/ 768 h 1040"/>
                <a:gd name="T52" fmla="*/ 518 w 566"/>
                <a:gd name="T53" fmla="*/ 752 h 1040"/>
                <a:gd name="T54" fmla="*/ 532 w 566"/>
                <a:gd name="T55" fmla="*/ 734 h 1040"/>
                <a:gd name="T56" fmla="*/ 546 w 566"/>
                <a:gd name="T57" fmla="*/ 718 h 1040"/>
                <a:gd name="T58" fmla="*/ 558 w 566"/>
                <a:gd name="T59" fmla="*/ 702 h 1040"/>
                <a:gd name="T60" fmla="*/ 566 w 566"/>
                <a:gd name="T61" fmla="*/ 688 h 1040"/>
                <a:gd name="T62" fmla="*/ 566 w 566"/>
                <a:gd name="T63" fmla="*/ 450 h 1040"/>
                <a:gd name="T64" fmla="*/ 566 w 566"/>
                <a:gd name="T65" fmla="*/ 450 h 1040"/>
                <a:gd name="T66" fmla="*/ 564 w 566"/>
                <a:gd name="T67" fmla="*/ 422 h 1040"/>
                <a:gd name="T68" fmla="*/ 558 w 566"/>
                <a:gd name="T69" fmla="*/ 394 h 1040"/>
                <a:gd name="T70" fmla="*/ 550 w 566"/>
                <a:gd name="T71" fmla="*/ 368 h 1040"/>
                <a:gd name="T72" fmla="*/ 538 w 566"/>
                <a:gd name="T73" fmla="*/ 344 h 1040"/>
                <a:gd name="T74" fmla="*/ 522 w 566"/>
                <a:gd name="T75" fmla="*/ 320 h 1040"/>
                <a:gd name="T76" fmla="*/ 504 w 566"/>
                <a:gd name="T77" fmla="*/ 300 h 1040"/>
                <a:gd name="T78" fmla="*/ 482 w 566"/>
                <a:gd name="T79" fmla="*/ 280 h 1040"/>
                <a:gd name="T80" fmla="*/ 458 w 566"/>
                <a:gd name="T81" fmla="*/ 264 h 1040"/>
                <a:gd name="T82" fmla="*/ 458 w 566"/>
                <a:gd name="T83" fmla="*/ 264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6" h="1040">
                  <a:moveTo>
                    <a:pt x="458" y="264"/>
                  </a:moveTo>
                  <a:lnTo>
                    <a:pt x="206" y="120"/>
                  </a:lnTo>
                  <a:lnTo>
                    <a:pt x="0" y="0"/>
                  </a:lnTo>
                  <a:lnTo>
                    <a:pt x="0" y="0"/>
                  </a:lnTo>
                  <a:lnTo>
                    <a:pt x="10" y="16"/>
                  </a:lnTo>
                  <a:lnTo>
                    <a:pt x="16" y="32"/>
                  </a:lnTo>
                  <a:lnTo>
                    <a:pt x="24" y="52"/>
                  </a:lnTo>
                  <a:lnTo>
                    <a:pt x="30" y="74"/>
                  </a:lnTo>
                  <a:lnTo>
                    <a:pt x="36" y="98"/>
                  </a:lnTo>
                  <a:lnTo>
                    <a:pt x="40" y="124"/>
                  </a:lnTo>
                  <a:lnTo>
                    <a:pt x="42" y="154"/>
                  </a:lnTo>
                  <a:lnTo>
                    <a:pt x="42" y="186"/>
                  </a:lnTo>
                  <a:lnTo>
                    <a:pt x="42" y="186"/>
                  </a:lnTo>
                  <a:lnTo>
                    <a:pt x="42" y="214"/>
                  </a:lnTo>
                  <a:lnTo>
                    <a:pt x="42" y="214"/>
                  </a:lnTo>
                  <a:lnTo>
                    <a:pt x="42" y="626"/>
                  </a:lnTo>
                  <a:lnTo>
                    <a:pt x="42" y="626"/>
                  </a:lnTo>
                  <a:lnTo>
                    <a:pt x="42" y="1040"/>
                  </a:lnTo>
                  <a:lnTo>
                    <a:pt x="42" y="1040"/>
                  </a:lnTo>
                  <a:lnTo>
                    <a:pt x="404" y="832"/>
                  </a:lnTo>
                  <a:lnTo>
                    <a:pt x="404" y="832"/>
                  </a:lnTo>
                  <a:lnTo>
                    <a:pt x="424" y="820"/>
                  </a:lnTo>
                  <a:lnTo>
                    <a:pt x="424" y="820"/>
                  </a:lnTo>
                  <a:lnTo>
                    <a:pt x="452" y="802"/>
                  </a:lnTo>
                  <a:lnTo>
                    <a:pt x="478" y="786"/>
                  </a:lnTo>
                  <a:lnTo>
                    <a:pt x="498" y="768"/>
                  </a:lnTo>
                  <a:lnTo>
                    <a:pt x="518" y="752"/>
                  </a:lnTo>
                  <a:lnTo>
                    <a:pt x="532" y="734"/>
                  </a:lnTo>
                  <a:lnTo>
                    <a:pt x="546" y="718"/>
                  </a:lnTo>
                  <a:lnTo>
                    <a:pt x="558" y="702"/>
                  </a:lnTo>
                  <a:lnTo>
                    <a:pt x="566" y="688"/>
                  </a:lnTo>
                  <a:lnTo>
                    <a:pt x="566" y="450"/>
                  </a:lnTo>
                  <a:lnTo>
                    <a:pt x="566" y="450"/>
                  </a:lnTo>
                  <a:lnTo>
                    <a:pt x="564" y="422"/>
                  </a:lnTo>
                  <a:lnTo>
                    <a:pt x="558" y="394"/>
                  </a:lnTo>
                  <a:lnTo>
                    <a:pt x="550" y="368"/>
                  </a:lnTo>
                  <a:lnTo>
                    <a:pt x="538" y="344"/>
                  </a:lnTo>
                  <a:lnTo>
                    <a:pt x="522" y="320"/>
                  </a:lnTo>
                  <a:lnTo>
                    <a:pt x="504" y="300"/>
                  </a:lnTo>
                  <a:lnTo>
                    <a:pt x="482" y="280"/>
                  </a:lnTo>
                  <a:lnTo>
                    <a:pt x="458" y="264"/>
                  </a:lnTo>
                  <a:lnTo>
                    <a:pt x="458" y="264"/>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 name="Freeform 6">
              <a:extLst>
                <a:ext uri="{FF2B5EF4-FFF2-40B4-BE49-F238E27FC236}">
                  <a16:creationId xmlns:a16="http://schemas.microsoft.com/office/drawing/2014/main" id="{989441D2-75DC-4476-AE11-9B2591B3C940}"/>
                </a:ext>
              </a:extLst>
            </p:cNvPr>
            <p:cNvSpPr/>
            <p:nvPr/>
          </p:nvSpPr>
          <p:spPr bwMode="auto">
            <a:xfrm rot="19846271">
              <a:off x="4510544" y="3218059"/>
              <a:ext cx="1476375" cy="1231900"/>
            </a:xfrm>
            <a:custGeom>
              <a:avLst/>
              <a:gdLst>
                <a:gd name="T0" fmla="*/ 744 w 930"/>
                <a:gd name="T1" fmla="*/ 426 h 776"/>
                <a:gd name="T2" fmla="*/ 744 w 930"/>
                <a:gd name="T3" fmla="*/ 426 h 776"/>
                <a:gd name="T4" fmla="*/ 716 w 930"/>
                <a:gd name="T5" fmla="*/ 410 h 776"/>
                <a:gd name="T6" fmla="*/ 716 w 930"/>
                <a:gd name="T7" fmla="*/ 410 h 776"/>
                <a:gd name="T8" fmla="*/ 360 w 930"/>
                <a:gd name="T9" fmla="*/ 206 h 776"/>
                <a:gd name="T10" fmla="*/ 360 w 930"/>
                <a:gd name="T11" fmla="*/ 206 h 776"/>
                <a:gd name="T12" fmla="*/ 0 w 930"/>
                <a:gd name="T13" fmla="*/ 0 h 776"/>
                <a:gd name="T14" fmla="*/ 0 w 930"/>
                <a:gd name="T15" fmla="*/ 0 h 776"/>
                <a:gd name="T16" fmla="*/ 0 w 930"/>
                <a:gd name="T17" fmla="*/ 412 h 776"/>
                <a:gd name="T18" fmla="*/ 0 w 930"/>
                <a:gd name="T19" fmla="*/ 412 h 776"/>
                <a:gd name="T20" fmla="*/ 0 w 930"/>
                <a:gd name="T21" fmla="*/ 442 h 776"/>
                <a:gd name="T22" fmla="*/ 0 w 930"/>
                <a:gd name="T23" fmla="*/ 442 h 776"/>
                <a:gd name="T24" fmla="*/ 2 w 930"/>
                <a:gd name="T25" fmla="*/ 472 h 776"/>
                <a:gd name="T26" fmla="*/ 4 w 930"/>
                <a:gd name="T27" fmla="*/ 502 h 776"/>
                <a:gd name="T28" fmla="*/ 8 w 930"/>
                <a:gd name="T29" fmla="*/ 528 h 776"/>
                <a:gd name="T30" fmla="*/ 14 w 930"/>
                <a:gd name="T31" fmla="*/ 552 h 776"/>
                <a:gd name="T32" fmla="*/ 20 w 930"/>
                <a:gd name="T33" fmla="*/ 574 h 776"/>
                <a:gd name="T34" fmla="*/ 26 w 930"/>
                <a:gd name="T35" fmla="*/ 594 h 776"/>
                <a:gd name="T36" fmla="*/ 34 w 930"/>
                <a:gd name="T37" fmla="*/ 610 h 776"/>
                <a:gd name="T38" fmla="*/ 42 w 930"/>
                <a:gd name="T39" fmla="*/ 626 h 776"/>
                <a:gd name="T40" fmla="*/ 254 w 930"/>
                <a:gd name="T41" fmla="*/ 748 h 776"/>
                <a:gd name="T42" fmla="*/ 254 w 930"/>
                <a:gd name="T43" fmla="*/ 748 h 776"/>
                <a:gd name="T44" fmla="*/ 280 w 930"/>
                <a:gd name="T45" fmla="*/ 760 h 776"/>
                <a:gd name="T46" fmla="*/ 306 w 930"/>
                <a:gd name="T47" fmla="*/ 770 h 776"/>
                <a:gd name="T48" fmla="*/ 332 w 930"/>
                <a:gd name="T49" fmla="*/ 774 h 776"/>
                <a:gd name="T50" fmla="*/ 360 w 930"/>
                <a:gd name="T51" fmla="*/ 776 h 776"/>
                <a:gd name="T52" fmla="*/ 388 w 930"/>
                <a:gd name="T53" fmla="*/ 774 h 776"/>
                <a:gd name="T54" fmla="*/ 416 w 930"/>
                <a:gd name="T55" fmla="*/ 770 h 776"/>
                <a:gd name="T56" fmla="*/ 442 w 930"/>
                <a:gd name="T57" fmla="*/ 760 h 776"/>
                <a:gd name="T58" fmla="*/ 468 w 930"/>
                <a:gd name="T59" fmla="*/ 748 h 776"/>
                <a:gd name="T60" fmla="*/ 716 w 930"/>
                <a:gd name="T61" fmla="*/ 604 h 776"/>
                <a:gd name="T62" fmla="*/ 930 w 930"/>
                <a:gd name="T63" fmla="*/ 480 h 776"/>
                <a:gd name="T64" fmla="*/ 930 w 930"/>
                <a:gd name="T65" fmla="*/ 480 h 776"/>
                <a:gd name="T66" fmla="*/ 914 w 930"/>
                <a:gd name="T67" fmla="*/ 480 h 776"/>
                <a:gd name="T68" fmla="*/ 894 w 930"/>
                <a:gd name="T69" fmla="*/ 480 h 776"/>
                <a:gd name="T70" fmla="*/ 872 w 930"/>
                <a:gd name="T71" fmla="*/ 476 h 776"/>
                <a:gd name="T72" fmla="*/ 850 w 930"/>
                <a:gd name="T73" fmla="*/ 472 h 776"/>
                <a:gd name="T74" fmla="*/ 826 w 930"/>
                <a:gd name="T75" fmla="*/ 464 h 776"/>
                <a:gd name="T76" fmla="*/ 800 w 930"/>
                <a:gd name="T77" fmla="*/ 454 h 776"/>
                <a:gd name="T78" fmla="*/ 772 w 930"/>
                <a:gd name="T79" fmla="*/ 442 h 776"/>
                <a:gd name="T80" fmla="*/ 744 w 930"/>
                <a:gd name="T81" fmla="*/ 426 h 776"/>
                <a:gd name="T82" fmla="*/ 744 w 930"/>
                <a:gd name="T83" fmla="*/ 42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0" h="776">
                  <a:moveTo>
                    <a:pt x="744" y="426"/>
                  </a:moveTo>
                  <a:lnTo>
                    <a:pt x="744" y="426"/>
                  </a:lnTo>
                  <a:lnTo>
                    <a:pt x="716" y="410"/>
                  </a:lnTo>
                  <a:lnTo>
                    <a:pt x="716" y="410"/>
                  </a:lnTo>
                  <a:lnTo>
                    <a:pt x="360" y="206"/>
                  </a:lnTo>
                  <a:lnTo>
                    <a:pt x="360" y="206"/>
                  </a:lnTo>
                  <a:lnTo>
                    <a:pt x="0" y="0"/>
                  </a:lnTo>
                  <a:lnTo>
                    <a:pt x="0" y="0"/>
                  </a:lnTo>
                  <a:lnTo>
                    <a:pt x="0" y="412"/>
                  </a:lnTo>
                  <a:lnTo>
                    <a:pt x="0" y="412"/>
                  </a:lnTo>
                  <a:lnTo>
                    <a:pt x="0" y="442"/>
                  </a:lnTo>
                  <a:lnTo>
                    <a:pt x="0" y="442"/>
                  </a:lnTo>
                  <a:lnTo>
                    <a:pt x="2" y="472"/>
                  </a:lnTo>
                  <a:lnTo>
                    <a:pt x="4" y="502"/>
                  </a:lnTo>
                  <a:lnTo>
                    <a:pt x="8" y="528"/>
                  </a:lnTo>
                  <a:lnTo>
                    <a:pt x="14" y="552"/>
                  </a:lnTo>
                  <a:lnTo>
                    <a:pt x="20" y="574"/>
                  </a:lnTo>
                  <a:lnTo>
                    <a:pt x="26" y="594"/>
                  </a:lnTo>
                  <a:lnTo>
                    <a:pt x="34" y="610"/>
                  </a:lnTo>
                  <a:lnTo>
                    <a:pt x="42" y="626"/>
                  </a:lnTo>
                  <a:lnTo>
                    <a:pt x="254" y="748"/>
                  </a:lnTo>
                  <a:lnTo>
                    <a:pt x="254" y="748"/>
                  </a:lnTo>
                  <a:lnTo>
                    <a:pt x="280" y="760"/>
                  </a:lnTo>
                  <a:lnTo>
                    <a:pt x="306" y="770"/>
                  </a:lnTo>
                  <a:lnTo>
                    <a:pt x="332" y="774"/>
                  </a:lnTo>
                  <a:lnTo>
                    <a:pt x="360" y="776"/>
                  </a:lnTo>
                  <a:lnTo>
                    <a:pt x="388" y="774"/>
                  </a:lnTo>
                  <a:lnTo>
                    <a:pt x="416" y="770"/>
                  </a:lnTo>
                  <a:lnTo>
                    <a:pt x="442" y="760"/>
                  </a:lnTo>
                  <a:lnTo>
                    <a:pt x="468" y="748"/>
                  </a:lnTo>
                  <a:lnTo>
                    <a:pt x="716" y="604"/>
                  </a:lnTo>
                  <a:lnTo>
                    <a:pt x="930" y="480"/>
                  </a:lnTo>
                  <a:lnTo>
                    <a:pt x="930" y="480"/>
                  </a:lnTo>
                  <a:lnTo>
                    <a:pt x="914" y="480"/>
                  </a:lnTo>
                  <a:lnTo>
                    <a:pt x="894" y="480"/>
                  </a:lnTo>
                  <a:lnTo>
                    <a:pt x="872" y="476"/>
                  </a:lnTo>
                  <a:lnTo>
                    <a:pt x="850" y="472"/>
                  </a:lnTo>
                  <a:lnTo>
                    <a:pt x="826" y="464"/>
                  </a:lnTo>
                  <a:lnTo>
                    <a:pt x="800" y="454"/>
                  </a:lnTo>
                  <a:lnTo>
                    <a:pt x="772" y="442"/>
                  </a:lnTo>
                  <a:lnTo>
                    <a:pt x="744" y="426"/>
                  </a:lnTo>
                  <a:lnTo>
                    <a:pt x="744" y="426"/>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 name="Freeform 7">
              <a:extLst>
                <a:ext uri="{FF2B5EF4-FFF2-40B4-BE49-F238E27FC236}">
                  <a16:creationId xmlns:a16="http://schemas.microsoft.com/office/drawing/2014/main" id="{6F7535E5-3F3E-4C09-B28B-0C8FABF9C00B}"/>
                </a:ext>
              </a:extLst>
            </p:cNvPr>
            <p:cNvSpPr/>
            <p:nvPr/>
          </p:nvSpPr>
          <p:spPr bwMode="auto">
            <a:xfrm rot="19846271">
              <a:off x="4828387" y="2336949"/>
              <a:ext cx="1397000" cy="1320800"/>
            </a:xfrm>
            <a:custGeom>
              <a:avLst/>
              <a:gdLst>
                <a:gd name="T0" fmla="*/ 738 w 880"/>
                <a:gd name="T1" fmla="*/ 132 h 832"/>
                <a:gd name="T2" fmla="*/ 738 w 880"/>
                <a:gd name="T3" fmla="*/ 132 h 832"/>
                <a:gd name="T4" fmla="*/ 718 w 880"/>
                <a:gd name="T5" fmla="*/ 144 h 832"/>
                <a:gd name="T6" fmla="*/ 718 w 880"/>
                <a:gd name="T7" fmla="*/ 144 h 832"/>
                <a:gd name="T8" fmla="*/ 356 w 880"/>
                <a:gd name="T9" fmla="*/ 352 h 832"/>
                <a:gd name="T10" fmla="*/ 356 w 880"/>
                <a:gd name="T11" fmla="*/ 352 h 832"/>
                <a:gd name="T12" fmla="*/ 0 w 880"/>
                <a:gd name="T13" fmla="*/ 558 h 832"/>
                <a:gd name="T14" fmla="*/ 0 w 880"/>
                <a:gd name="T15" fmla="*/ 558 h 832"/>
                <a:gd name="T16" fmla="*/ 356 w 880"/>
                <a:gd name="T17" fmla="*/ 762 h 832"/>
                <a:gd name="T18" fmla="*/ 356 w 880"/>
                <a:gd name="T19" fmla="*/ 762 h 832"/>
                <a:gd name="T20" fmla="*/ 384 w 880"/>
                <a:gd name="T21" fmla="*/ 778 h 832"/>
                <a:gd name="T22" fmla="*/ 384 w 880"/>
                <a:gd name="T23" fmla="*/ 778 h 832"/>
                <a:gd name="T24" fmla="*/ 412 w 880"/>
                <a:gd name="T25" fmla="*/ 794 h 832"/>
                <a:gd name="T26" fmla="*/ 440 w 880"/>
                <a:gd name="T27" fmla="*/ 806 h 832"/>
                <a:gd name="T28" fmla="*/ 466 w 880"/>
                <a:gd name="T29" fmla="*/ 816 h 832"/>
                <a:gd name="T30" fmla="*/ 490 w 880"/>
                <a:gd name="T31" fmla="*/ 824 h 832"/>
                <a:gd name="T32" fmla="*/ 512 w 880"/>
                <a:gd name="T33" fmla="*/ 828 h 832"/>
                <a:gd name="T34" fmla="*/ 534 w 880"/>
                <a:gd name="T35" fmla="*/ 832 h 832"/>
                <a:gd name="T36" fmla="*/ 554 w 880"/>
                <a:gd name="T37" fmla="*/ 832 h 832"/>
                <a:gd name="T38" fmla="*/ 570 w 880"/>
                <a:gd name="T39" fmla="*/ 832 h 832"/>
                <a:gd name="T40" fmla="*/ 772 w 880"/>
                <a:gd name="T41" fmla="*/ 716 h 832"/>
                <a:gd name="T42" fmla="*/ 772 w 880"/>
                <a:gd name="T43" fmla="*/ 716 h 832"/>
                <a:gd name="T44" fmla="*/ 796 w 880"/>
                <a:gd name="T45" fmla="*/ 700 h 832"/>
                <a:gd name="T46" fmla="*/ 818 w 880"/>
                <a:gd name="T47" fmla="*/ 682 h 832"/>
                <a:gd name="T48" fmla="*/ 836 w 880"/>
                <a:gd name="T49" fmla="*/ 660 h 832"/>
                <a:gd name="T50" fmla="*/ 852 w 880"/>
                <a:gd name="T51" fmla="*/ 638 h 832"/>
                <a:gd name="T52" fmla="*/ 864 w 880"/>
                <a:gd name="T53" fmla="*/ 612 h 832"/>
                <a:gd name="T54" fmla="*/ 872 w 880"/>
                <a:gd name="T55" fmla="*/ 586 h 832"/>
                <a:gd name="T56" fmla="*/ 878 w 880"/>
                <a:gd name="T57" fmla="*/ 558 h 832"/>
                <a:gd name="T58" fmla="*/ 880 w 880"/>
                <a:gd name="T59" fmla="*/ 530 h 832"/>
                <a:gd name="T60" fmla="*/ 880 w 880"/>
                <a:gd name="T61" fmla="*/ 236 h 832"/>
                <a:gd name="T62" fmla="*/ 880 w 880"/>
                <a:gd name="T63" fmla="*/ 0 h 832"/>
                <a:gd name="T64" fmla="*/ 880 w 880"/>
                <a:gd name="T65" fmla="*/ 0 h 832"/>
                <a:gd name="T66" fmla="*/ 872 w 880"/>
                <a:gd name="T67" fmla="*/ 14 h 832"/>
                <a:gd name="T68" fmla="*/ 860 w 880"/>
                <a:gd name="T69" fmla="*/ 30 h 832"/>
                <a:gd name="T70" fmla="*/ 846 w 880"/>
                <a:gd name="T71" fmla="*/ 46 h 832"/>
                <a:gd name="T72" fmla="*/ 832 w 880"/>
                <a:gd name="T73" fmla="*/ 64 h 832"/>
                <a:gd name="T74" fmla="*/ 812 w 880"/>
                <a:gd name="T75" fmla="*/ 80 h 832"/>
                <a:gd name="T76" fmla="*/ 792 w 880"/>
                <a:gd name="T77" fmla="*/ 98 h 832"/>
                <a:gd name="T78" fmla="*/ 766 w 880"/>
                <a:gd name="T79" fmla="*/ 114 h 832"/>
                <a:gd name="T80" fmla="*/ 738 w 880"/>
                <a:gd name="T81" fmla="*/ 132 h 832"/>
                <a:gd name="T82" fmla="*/ 738 w 880"/>
                <a:gd name="T83" fmla="*/ 13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0" h="832">
                  <a:moveTo>
                    <a:pt x="738" y="132"/>
                  </a:moveTo>
                  <a:lnTo>
                    <a:pt x="738" y="132"/>
                  </a:lnTo>
                  <a:lnTo>
                    <a:pt x="718" y="144"/>
                  </a:lnTo>
                  <a:lnTo>
                    <a:pt x="718" y="144"/>
                  </a:lnTo>
                  <a:lnTo>
                    <a:pt x="356" y="352"/>
                  </a:lnTo>
                  <a:lnTo>
                    <a:pt x="356" y="352"/>
                  </a:lnTo>
                  <a:lnTo>
                    <a:pt x="0" y="558"/>
                  </a:lnTo>
                  <a:lnTo>
                    <a:pt x="0" y="558"/>
                  </a:lnTo>
                  <a:lnTo>
                    <a:pt x="356" y="762"/>
                  </a:lnTo>
                  <a:lnTo>
                    <a:pt x="356" y="762"/>
                  </a:lnTo>
                  <a:lnTo>
                    <a:pt x="384" y="778"/>
                  </a:lnTo>
                  <a:lnTo>
                    <a:pt x="384" y="778"/>
                  </a:lnTo>
                  <a:lnTo>
                    <a:pt x="412" y="794"/>
                  </a:lnTo>
                  <a:lnTo>
                    <a:pt x="440" y="806"/>
                  </a:lnTo>
                  <a:lnTo>
                    <a:pt x="466" y="816"/>
                  </a:lnTo>
                  <a:lnTo>
                    <a:pt x="490" y="824"/>
                  </a:lnTo>
                  <a:lnTo>
                    <a:pt x="512" y="828"/>
                  </a:lnTo>
                  <a:lnTo>
                    <a:pt x="534" y="832"/>
                  </a:lnTo>
                  <a:lnTo>
                    <a:pt x="554" y="832"/>
                  </a:lnTo>
                  <a:lnTo>
                    <a:pt x="570" y="832"/>
                  </a:lnTo>
                  <a:lnTo>
                    <a:pt x="772" y="716"/>
                  </a:lnTo>
                  <a:lnTo>
                    <a:pt x="772" y="716"/>
                  </a:lnTo>
                  <a:lnTo>
                    <a:pt x="796" y="700"/>
                  </a:lnTo>
                  <a:lnTo>
                    <a:pt x="818" y="682"/>
                  </a:lnTo>
                  <a:lnTo>
                    <a:pt x="836" y="660"/>
                  </a:lnTo>
                  <a:lnTo>
                    <a:pt x="852" y="638"/>
                  </a:lnTo>
                  <a:lnTo>
                    <a:pt x="864" y="612"/>
                  </a:lnTo>
                  <a:lnTo>
                    <a:pt x="872" y="586"/>
                  </a:lnTo>
                  <a:lnTo>
                    <a:pt x="878" y="558"/>
                  </a:lnTo>
                  <a:lnTo>
                    <a:pt x="880" y="530"/>
                  </a:lnTo>
                  <a:lnTo>
                    <a:pt x="880" y="236"/>
                  </a:lnTo>
                  <a:lnTo>
                    <a:pt x="880" y="0"/>
                  </a:lnTo>
                  <a:lnTo>
                    <a:pt x="880" y="0"/>
                  </a:lnTo>
                  <a:lnTo>
                    <a:pt x="872" y="14"/>
                  </a:lnTo>
                  <a:lnTo>
                    <a:pt x="860" y="30"/>
                  </a:lnTo>
                  <a:lnTo>
                    <a:pt x="846" y="46"/>
                  </a:lnTo>
                  <a:lnTo>
                    <a:pt x="832" y="64"/>
                  </a:lnTo>
                  <a:lnTo>
                    <a:pt x="812" y="80"/>
                  </a:lnTo>
                  <a:lnTo>
                    <a:pt x="792" y="98"/>
                  </a:lnTo>
                  <a:lnTo>
                    <a:pt x="766" y="114"/>
                  </a:lnTo>
                  <a:lnTo>
                    <a:pt x="738" y="132"/>
                  </a:lnTo>
                  <a:lnTo>
                    <a:pt x="738" y="132"/>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8" name="Freeform 8">
              <a:extLst>
                <a:ext uri="{FF2B5EF4-FFF2-40B4-BE49-F238E27FC236}">
                  <a16:creationId xmlns:a16="http://schemas.microsoft.com/office/drawing/2014/main" id="{093D82B1-189B-4A63-8C99-D5E7E15EDAB7}"/>
                </a:ext>
              </a:extLst>
            </p:cNvPr>
            <p:cNvSpPr/>
            <p:nvPr/>
          </p:nvSpPr>
          <p:spPr bwMode="auto">
            <a:xfrm rot="19846271">
              <a:off x="2939800" y="2306910"/>
              <a:ext cx="1390650" cy="1311275"/>
            </a:xfrm>
            <a:custGeom>
              <a:avLst/>
              <a:gdLst>
                <a:gd name="T0" fmla="*/ 518 w 876"/>
                <a:gd name="T1" fmla="*/ 70 h 826"/>
                <a:gd name="T2" fmla="*/ 518 w 876"/>
                <a:gd name="T3" fmla="*/ 70 h 826"/>
                <a:gd name="T4" fmla="*/ 492 w 876"/>
                <a:gd name="T5" fmla="*/ 54 h 826"/>
                <a:gd name="T6" fmla="*/ 492 w 876"/>
                <a:gd name="T7" fmla="*/ 54 h 826"/>
                <a:gd name="T8" fmla="*/ 464 w 876"/>
                <a:gd name="T9" fmla="*/ 40 h 826"/>
                <a:gd name="T10" fmla="*/ 438 w 876"/>
                <a:gd name="T11" fmla="*/ 28 h 826"/>
                <a:gd name="T12" fmla="*/ 414 w 876"/>
                <a:gd name="T13" fmla="*/ 18 h 826"/>
                <a:gd name="T14" fmla="*/ 392 w 876"/>
                <a:gd name="T15" fmla="*/ 10 h 826"/>
                <a:gd name="T16" fmla="*/ 370 w 876"/>
                <a:gd name="T17" fmla="*/ 6 h 826"/>
                <a:gd name="T18" fmla="*/ 350 w 876"/>
                <a:gd name="T19" fmla="*/ 2 h 826"/>
                <a:gd name="T20" fmla="*/ 330 w 876"/>
                <a:gd name="T21" fmla="*/ 0 h 826"/>
                <a:gd name="T22" fmla="*/ 314 w 876"/>
                <a:gd name="T23" fmla="*/ 0 h 826"/>
                <a:gd name="T24" fmla="*/ 106 w 876"/>
                <a:gd name="T25" fmla="*/ 118 h 826"/>
                <a:gd name="T26" fmla="*/ 106 w 876"/>
                <a:gd name="T27" fmla="*/ 118 h 826"/>
                <a:gd name="T28" fmla="*/ 82 w 876"/>
                <a:gd name="T29" fmla="*/ 134 h 826"/>
                <a:gd name="T30" fmla="*/ 62 w 876"/>
                <a:gd name="T31" fmla="*/ 154 h 826"/>
                <a:gd name="T32" fmla="*/ 44 w 876"/>
                <a:gd name="T33" fmla="*/ 174 h 826"/>
                <a:gd name="T34" fmla="*/ 28 w 876"/>
                <a:gd name="T35" fmla="*/ 198 h 826"/>
                <a:gd name="T36" fmla="*/ 16 w 876"/>
                <a:gd name="T37" fmla="*/ 222 h 826"/>
                <a:gd name="T38" fmla="*/ 6 w 876"/>
                <a:gd name="T39" fmla="*/ 248 h 826"/>
                <a:gd name="T40" fmla="*/ 2 w 876"/>
                <a:gd name="T41" fmla="*/ 276 h 826"/>
                <a:gd name="T42" fmla="*/ 0 w 876"/>
                <a:gd name="T43" fmla="*/ 304 h 826"/>
                <a:gd name="T44" fmla="*/ 0 w 876"/>
                <a:gd name="T45" fmla="*/ 598 h 826"/>
                <a:gd name="T46" fmla="*/ 0 w 876"/>
                <a:gd name="T47" fmla="*/ 826 h 826"/>
                <a:gd name="T48" fmla="*/ 0 w 876"/>
                <a:gd name="T49" fmla="*/ 826 h 826"/>
                <a:gd name="T50" fmla="*/ 8 w 876"/>
                <a:gd name="T51" fmla="*/ 810 h 826"/>
                <a:gd name="T52" fmla="*/ 20 w 876"/>
                <a:gd name="T53" fmla="*/ 796 h 826"/>
                <a:gd name="T54" fmla="*/ 32 w 876"/>
                <a:gd name="T55" fmla="*/ 780 h 826"/>
                <a:gd name="T56" fmla="*/ 48 w 876"/>
                <a:gd name="T57" fmla="*/ 764 h 826"/>
                <a:gd name="T58" fmla="*/ 66 w 876"/>
                <a:gd name="T59" fmla="*/ 748 h 826"/>
                <a:gd name="T60" fmla="*/ 86 w 876"/>
                <a:gd name="T61" fmla="*/ 732 h 826"/>
                <a:gd name="T62" fmla="*/ 110 w 876"/>
                <a:gd name="T63" fmla="*/ 716 h 826"/>
                <a:gd name="T64" fmla="*/ 136 w 876"/>
                <a:gd name="T65" fmla="*/ 700 h 826"/>
                <a:gd name="T66" fmla="*/ 136 w 876"/>
                <a:gd name="T67" fmla="*/ 700 h 826"/>
                <a:gd name="T68" fmla="*/ 158 w 876"/>
                <a:gd name="T69" fmla="*/ 688 h 826"/>
                <a:gd name="T70" fmla="*/ 158 w 876"/>
                <a:gd name="T71" fmla="*/ 688 h 826"/>
                <a:gd name="T72" fmla="*/ 518 w 876"/>
                <a:gd name="T73" fmla="*/ 480 h 826"/>
                <a:gd name="T74" fmla="*/ 518 w 876"/>
                <a:gd name="T75" fmla="*/ 480 h 826"/>
                <a:gd name="T76" fmla="*/ 876 w 876"/>
                <a:gd name="T77" fmla="*/ 274 h 826"/>
                <a:gd name="T78" fmla="*/ 876 w 876"/>
                <a:gd name="T79" fmla="*/ 274 h 826"/>
                <a:gd name="T80" fmla="*/ 518 w 876"/>
                <a:gd name="T81" fmla="*/ 70 h 826"/>
                <a:gd name="T82" fmla="*/ 518 w 876"/>
                <a:gd name="T83" fmla="*/ 7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6" h="826">
                  <a:moveTo>
                    <a:pt x="518" y="70"/>
                  </a:moveTo>
                  <a:lnTo>
                    <a:pt x="518" y="70"/>
                  </a:lnTo>
                  <a:lnTo>
                    <a:pt x="492" y="54"/>
                  </a:lnTo>
                  <a:lnTo>
                    <a:pt x="492" y="54"/>
                  </a:lnTo>
                  <a:lnTo>
                    <a:pt x="464" y="40"/>
                  </a:lnTo>
                  <a:lnTo>
                    <a:pt x="438" y="28"/>
                  </a:lnTo>
                  <a:lnTo>
                    <a:pt x="414" y="18"/>
                  </a:lnTo>
                  <a:lnTo>
                    <a:pt x="392" y="10"/>
                  </a:lnTo>
                  <a:lnTo>
                    <a:pt x="370" y="6"/>
                  </a:lnTo>
                  <a:lnTo>
                    <a:pt x="350" y="2"/>
                  </a:lnTo>
                  <a:lnTo>
                    <a:pt x="330" y="0"/>
                  </a:lnTo>
                  <a:lnTo>
                    <a:pt x="314" y="0"/>
                  </a:lnTo>
                  <a:lnTo>
                    <a:pt x="106" y="118"/>
                  </a:lnTo>
                  <a:lnTo>
                    <a:pt x="106" y="118"/>
                  </a:lnTo>
                  <a:lnTo>
                    <a:pt x="82" y="134"/>
                  </a:lnTo>
                  <a:lnTo>
                    <a:pt x="62" y="154"/>
                  </a:lnTo>
                  <a:lnTo>
                    <a:pt x="44" y="174"/>
                  </a:lnTo>
                  <a:lnTo>
                    <a:pt x="28" y="198"/>
                  </a:lnTo>
                  <a:lnTo>
                    <a:pt x="16" y="222"/>
                  </a:lnTo>
                  <a:lnTo>
                    <a:pt x="6" y="248"/>
                  </a:lnTo>
                  <a:lnTo>
                    <a:pt x="2" y="276"/>
                  </a:lnTo>
                  <a:lnTo>
                    <a:pt x="0" y="304"/>
                  </a:lnTo>
                  <a:lnTo>
                    <a:pt x="0" y="598"/>
                  </a:lnTo>
                  <a:lnTo>
                    <a:pt x="0" y="826"/>
                  </a:lnTo>
                  <a:lnTo>
                    <a:pt x="0" y="826"/>
                  </a:lnTo>
                  <a:lnTo>
                    <a:pt x="8" y="810"/>
                  </a:lnTo>
                  <a:lnTo>
                    <a:pt x="20" y="796"/>
                  </a:lnTo>
                  <a:lnTo>
                    <a:pt x="32" y="780"/>
                  </a:lnTo>
                  <a:lnTo>
                    <a:pt x="48" y="764"/>
                  </a:lnTo>
                  <a:lnTo>
                    <a:pt x="66" y="748"/>
                  </a:lnTo>
                  <a:lnTo>
                    <a:pt x="86" y="732"/>
                  </a:lnTo>
                  <a:lnTo>
                    <a:pt x="110" y="716"/>
                  </a:lnTo>
                  <a:lnTo>
                    <a:pt x="136" y="700"/>
                  </a:lnTo>
                  <a:lnTo>
                    <a:pt x="136" y="700"/>
                  </a:lnTo>
                  <a:lnTo>
                    <a:pt x="158" y="688"/>
                  </a:lnTo>
                  <a:lnTo>
                    <a:pt x="158" y="688"/>
                  </a:lnTo>
                  <a:lnTo>
                    <a:pt x="518" y="480"/>
                  </a:lnTo>
                  <a:lnTo>
                    <a:pt x="518" y="480"/>
                  </a:lnTo>
                  <a:lnTo>
                    <a:pt x="876" y="274"/>
                  </a:lnTo>
                  <a:lnTo>
                    <a:pt x="876" y="274"/>
                  </a:lnTo>
                  <a:lnTo>
                    <a:pt x="518" y="70"/>
                  </a:lnTo>
                  <a:lnTo>
                    <a:pt x="518" y="70"/>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9" name="Freeform 9">
              <a:extLst>
                <a:ext uri="{FF2B5EF4-FFF2-40B4-BE49-F238E27FC236}">
                  <a16:creationId xmlns:a16="http://schemas.microsoft.com/office/drawing/2014/main" id="{17EC7EA2-10F3-4283-BB94-B1E78DE344E7}"/>
                </a:ext>
              </a:extLst>
            </p:cNvPr>
            <p:cNvSpPr/>
            <p:nvPr/>
          </p:nvSpPr>
          <p:spPr bwMode="auto">
            <a:xfrm rot="19846271">
              <a:off x="3178555" y="1520859"/>
              <a:ext cx="1460500" cy="1228725"/>
            </a:xfrm>
            <a:custGeom>
              <a:avLst/>
              <a:gdLst>
                <a:gd name="T0" fmla="*/ 878 w 920"/>
                <a:gd name="T1" fmla="*/ 148 h 774"/>
                <a:gd name="T2" fmla="*/ 672 w 920"/>
                <a:gd name="T3" fmla="*/ 28 h 774"/>
                <a:gd name="T4" fmla="*/ 672 w 920"/>
                <a:gd name="T5" fmla="*/ 28 h 774"/>
                <a:gd name="T6" fmla="*/ 646 w 920"/>
                <a:gd name="T7" fmla="*/ 16 h 774"/>
                <a:gd name="T8" fmla="*/ 620 w 920"/>
                <a:gd name="T9" fmla="*/ 8 h 774"/>
                <a:gd name="T10" fmla="*/ 592 w 920"/>
                <a:gd name="T11" fmla="*/ 2 h 774"/>
                <a:gd name="T12" fmla="*/ 564 w 920"/>
                <a:gd name="T13" fmla="*/ 0 h 774"/>
                <a:gd name="T14" fmla="*/ 536 w 920"/>
                <a:gd name="T15" fmla="*/ 2 h 774"/>
                <a:gd name="T16" fmla="*/ 510 w 920"/>
                <a:gd name="T17" fmla="*/ 8 h 774"/>
                <a:gd name="T18" fmla="*/ 484 w 920"/>
                <a:gd name="T19" fmla="*/ 16 h 774"/>
                <a:gd name="T20" fmla="*/ 458 w 920"/>
                <a:gd name="T21" fmla="*/ 28 h 774"/>
                <a:gd name="T22" fmla="*/ 204 w 920"/>
                <a:gd name="T23" fmla="*/ 174 h 774"/>
                <a:gd name="T24" fmla="*/ 0 w 920"/>
                <a:gd name="T25" fmla="*/ 294 h 774"/>
                <a:gd name="T26" fmla="*/ 0 w 920"/>
                <a:gd name="T27" fmla="*/ 294 h 774"/>
                <a:gd name="T28" fmla="*/ 16 w 920"/>
                <a:gd name="T29" fmla="*/ 294 h 774"/>
                <a:gd name="T30" fmla="*/ 36 w 920"/>
                <a:gd name="T31" fmla="*/ 296 h 774"/>
                <a:gd name="T32" fmla="*/ 56 w 920"/>
                <a:gd name="T33" fmla="*/ 300 h 774"/>
                <a:gd name="T34" fmla="*/ 78 w 920"/>
                <a:gd name="T35" fmla="*/ 304 h 774"/>
                <a:gd name="T36" fmla="*/ 100 w 920"/>
                <a:gd name="T37" fmla="*/ 312 h 774"/>
                <a:gd name="T38" fmla="*/ 124 w 920"/>
                <a:gd name="T39" fmla="*/ 322 h 774"/>
                <a:gd name="T40" fmla="*/ 150 w 920"/>
                <a:gd name="T41" fmla="*/ 334 h 774"/>
                <a:gd name="T42" fmla="*/ 178 w 920"/>
                <a:gd name="T43" fmla="*/ 348 h 774"/>
                <a:gd name="T44" fmla="*/ 178 w 920"/>
                <a:gd name="T45" fmla="*/ 348 h 774"/>
                <a:gd name="T46" fmla="*/ 204 w 920"/>
                <a:gd name="T47" fmla="*/ 364 h 774"/>
                <a:gd name="T48" fmla="*/ 204 w 920"/>
                <a:gd name="T49" fmla="*/ 364 h 774"/>
                <a:gd name="T50" fmla="*/ 562 w 920"/>
                <a:gd name="T51" fmla="*/ 568 h 774"/>
                <a:gd name="T52" fmla="*/ 562 w 920"/>
                <a:gd name="T53" fmla="*/ 568 h 774"/>
                <a:gd name="T54" fmla="*/ 920 w 920"/>
                <a:gd name="T55" fmla="*/ 774 h 774"/>
                <a:gd name="T56" fmla="*/ 920 w 920"/>
                <a:gd name="T57" fmla="*/ 774 h 774"/>
                <a:gd name="T58" fmla="*/ 920 w 920"/>
                <a:gd name="T59" fmla="*/ 362 h 774"/>
                <a:gd name="T60" fmla="*/ 920 w 920"/>
                <a:gd name="T61" fmla="*/ 362 h 774"/>
                <a:gd name="T62" fmla="*/ 920 w 920"/>
                <a:gd name="T63" fmla="*/ 334 h 774"/>
                <a:gd name="T64" fmla="*/ 920 w 920"/>
                <a:gd name="T65" fmla="*/ 334 h 774"/>
                <a:gd name="T66" fmla="*/ 920 w 920"/>
                <a:gd name="T67" fmla="*/ 302 h 774"/>
                <a:gd name="T68" fmla="*/ 918 w 920"/>
                <a:gd name="T69" fmla="*/ 272 h 774"/>
                <a:gd name="T70" fmla="*/ 914 w 920"/>
                <a:gd name="T71" fmla="*/ 246 h 774"/>
                <a:gd name="T72" fmla="*/ 908 w 920"/>
                <a:gd name="T73" fmla="*/ 222 h 774"/>
                <a:gd name="T74" fmla="*/ 902 w 920"/>
                <a:gd name="T75" fmla="*/ 200 h 774"/>
                <a:gd name="T76" fmla="*/ 894 w 920"/>
                <a:gd name="T77" fmla="*/ 180 h 774"/>
                <a:gd name="T78" fmla="*/ 888 w 920"/>
                <a:gd name="T79" fmla="*/ 164 h 774"/>
                <a:gd name="T80" fmla="*/ 878 w 920"/>
                <a:gd name="T81" fmla="*/ 148 h 774"/>
                <a:gd name="T82" fmla="*/ 878 w 920"/>
                <a:gd name="T83" fmla="*/ 148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0" h="774">
                  <a:moveTo>
                    <a:pt x="878" y="148"/>
                  </a:moveTo>
                  <a:lnTo>
                    <a:pt x="672" y="28"/>
                  </a:lnTo>
                  <a:lnTo>
                    <a:pt x="672" y="28"/>
                  </a:lnTo>
                  <a:lnTo>
                    <a:pt x="646" y="16"/>
                  </a:lnTo>
                  <a:lnTo>
                    <a:pt x="620" y="8"/>
                  </a:lnTo>
                  <a:lnTo>
                    <a:pt x="592" y="2"/>
                  </a:lnTo>
                  <a:lnTo>
                    <a:pt x="564" y="0"/>
                  </a:lnTo>
                  <a:lnTo>
                    <a:pt x="536" y="2"/>
                  </a:lnTo>
                  <a:lnTo>
                    <a:pt x="510" y="8"/>
                  </a:lnTo>
                  <a:lnTo>
                    <a:pt x="484" y="16"/>
                  </a:lnTo>
                  <a:lnTo>
                    <a:pt x="458" y="28"/>
                  </a:lnTo>
                  <a:lnTo>
                    <a:pt x="204" y="174"/>
                  </a:lnTo>
                  <a:lnTo>
                    <a:pt x="0" y="294"/>
                  </a:lnTo>
                  <a:lnTo>
                    <a:pt x="0" y="294"/>
                  </a:lnTo>
                  <a:lnTo>
                    <a:pt x="16" y="294"/>
                  </a:lnTo>
                  <a:lnTo>
                    <a:pt x="36" y="296"/>
                  </a:lnTo>
                  <a:lnTo>
                    <a:pt x="56" y="300"/>
                  </a:lnTo>
                  <a:lnTo>
                    <a:pt x="78" y="304"/>
                  </a:lnTo>
                  <a:lnTo>
                    <a:pt x="100" y="312"/>
                  </a:lnTo>
                  <a:lnTo>
                    <a:pt x="124" y="322"/>
                  </a:lnTo>
                  <a:lnTo>
                    <a:pt x="150" y="334"/>
                  </a:lnTo>
                  <a:lnTo>
                    <a:pt x="178" y="348"/>
                  </a:lnTo>
                  <a:lnTo>
                    <a:pt x="178" y="348"/>
                  </a:lnTo>
                  <a:lnTo>
                    <a:pt x="204" y="364"/>
                  </a:lnTo>
                  <a:lnTo>
                    <a:pt x="204" y="364"/>
                  </a:lnTo>
                  <a:lnTo>
                    <a:pt x="562" y="568"/>
                  </a:lnTo>
                  <a:lnTo>
                    <a:pt x="562" y="568"/>
                  </a:lnTo>
                  <a:lnTo>
                    <a:pt x="920" y="774"/>
                  </a:lnTo>
                  <a:lnTo>
                    <a:pt x="920" y="774"/>
                  </a:lnTo>
                  <a:lnTo>
                    <a:pt x="920" y="362"/>
                  </a:lnTo>
                  <a:lnTo>
                    <a:pt x="920" y="362"/>
                  </a:lnTo>
                  <a:lnTo>
                    <a:pt x="920" y="334"/>
                  </a:lnTo>
                  <a:lnTo>
                    <a:pt x="920" y="334"/>
                  </a:lnTo>
                  <a:lnTo>
                    <a:pt x="920" y="302"/>
                  </a:lnTo>
                  <a:lnTo>
                    <a:pt x="918" y="272"/>
                  </a:lnTo>
                  <a:lnTo>
                    <a:pt x="914" y="246"/>
                  </a:lnTo>
                  <a:lnTo>
                    <a:pt x="908" y="222"/>
                  </a:lnTo>
                  <a:lnTo>
                    <a:pt x="902" y="200"/>
                  </a:lnTo>
                  <a:lnTo>
                    <a:pt x="894" y="180"/>
                  </a:lnTo>
                  <a:lnTo>
                    <a:pt x="888" y="164"/>
                  </a:lnTo>
                  <a:lnTo>
                    <a:pt x="878" y="148"/>
                  </a:lnTo>
                  <a:lnTo>
                    <a:pt x="878" y="148"/>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endParaRPr>
            </a:p>
          </p:txBody>
        </p:sp>
        <p:sp>
          <p:nvSpPr>
            <p:cNvPr id="10" name="Freeform 10">
              <a:extLst>
                <a:ext uri="{FF2B5EF4-FFF2-40B4-BE49-F238E27FC236}">
                  <a16:creationId xmlns:a16="http://schemas.microsoft.com/office/drawing/2014/main" id="{05334C21-A8BF-4876-9625-3A2F0840A01B}"/>
                </a:ext>
              </a:extLst>
            </p:cNvPr>
            <p:cNvSpPr/>
            <p:nvPr/>
          </p:nvSpPr>
          <p:spPr bwMode="auto">
            <a:xfrm rot="19846271">
              <a:off x="3488973" y="3183919"/>
              <a:ext cx="889000" cy="1651000"/>
            </a:xfrm>
            <a:custGeom>
              <a:avLst/>
              <a:gdLst>
                <a:gd name="T0" fmla="*/ 518 w 560"/>
                <a:gd name="T1" fmla="*/ 856 h 1040"/>
                <a:gd name="T2" fmla="*/ 518 w 560"/>
                <a:gd name="T3" fmla="*/ 856 h 1040"/>
                <a:gd name="T4" fmla="*/ 518 w 560"/>
                <a:gd name="T5" fmla="*/ 826 h 1040"/>
                <a:gd name="T6" fmla="*/ 518 w 560"/>
                <a:gd name="T7" fmla="*/ 826 h 1040"/>
                <a:gd name="T8" fmla="*/ 518 w 560"/>
                <a:gd name="T9" fmla="*/ 414 h 1040"/>
                <a:gd name="T10" fmla="*/ 518 w 560"/>
                <a:gd name="T11" fmla="*/ 414 h 1040"/>
                <a:gd name="T12" fmla="*/ 518 w 560"/>
                <a:gd name="T13" fmla="*/ 0 h 1040"/>
                <a:gd name="T14" fmla="*/ 518 w 560"/>
                <a:gd name="T15" fmla="*/ 0 h 1040"/>
                <a:gd name="T16" fmla="*/ 158 w 560"/>
                <a:gd name="T17" fmla="*/ 208 h 1040"/>
                <a:gd name="T18" fmla="*/ 158 w 560"/>
                <a:gd name="T19" fmla="*/ 208 h 1040"/>
                <a:gd name="T20" fmla="*/ 136 w 560"/>
                <a:gd name="T21" fmla="*/ 220 h 1040"/>
                <a:gd name="T22" fmla="*/ 136 w 560"/>
                <a:gd name="T23" fmla="*/ 220 h 1040"/>
                <a:gd name="T24" fmla="*/ 110 w 560"/>
                <a:gd name="T25" fmla="*/ 236 h 1040"/>
                <a:gd name="T26" fmla="*/ 86 w 560"/>
                <a:gd name="T27" fmla="*/ 252 h 1040"/>
                <a:gd name="T28" fmla="*/ 66 w 560"/>
                <a:gd name="T29" fmla="*/ 268 h 1040"/>
                <a:gd name="T30" fmla="*/ 48 w 560"/>
                <a:gd name="T31" fmla="*/ 284 h 1040"/>
                <a:gd name="T32" fmla="*/ 32 w 560"/>
                <a:gd name="T33" fmla="*/ 300 h 1040"/>
                <a:gd name="T34" fmla="*/ 20 w 560"/>
                <a:gd name="T35" fmla="*/ 316 h 1040"/>
                <a:gd name="T36" fmla="*/ 8 w 560"/>
                <a:gd name="T37" fmla="*/ 330 h 1040"/>
                <a:gd name="T38" fmla="*/ 0 w 560"/>
                <a:gd name="T39" fmla="*/ 346 h 1040"/>
                <a:gd name="T40" fmla="*/ 0 w 560"/>
                <a:gd name="T41" fmla="*/ 592 h 1040"/>
                <a:gd name="T42" fmla="*/ 0 w 560"/>
                <a:gd name="T43" fmla="*/ 592 h 1040"/>
                <a:gd name="T44" fmla="*/ 2 w 560"/>
                <a:gd name="T45" fmla="*/ 620 h 1040"/>
                <a:gd name="T46" fmla="*/ 6 w 560"/>
                <a:gd name="T47" fmla="*/ 648 h 1040"/>
                <a:gd name="T48" fmla="*/ 16 w 560"/>
                <a:gd name="T49" fmla="*/ 674 h 1040"/>
                <a:gd name="T50" fmla="*/ 28 w 560"/>
                <a:gd name="T51" fmla="*/ 700 h 1040"/>
                <a:gd name="T52" fmla="*/ 44 w 560"/>
                <a:gd name="T53" fmla="*/ 722 h 1040"/>
                <a:gd name="T54" fmla="*/ 62 w 560"/>
                <a:gd name="T55" fmla="*/ 744 h 1040"/>
                <a:gd name="T56" fmla="*/ 82 w 560"/>
                <a:gd name="T57" fmla="*/ 762 h 1040"/>
                <a:gd name="T58" fmla="*/ 106 w 560"/>
                <a:gd name="T59" fmla="*/ 778 h 1040"/>
                <a:gd name="T60" fmla="*/ 354 w 560"/>
                <a:gd name="T61" fmla="*/ 920 h 1040"/>
                <a:gd name="T62" fmla="*/ 560 w 560"/>
                <a:gd name="T63" fmla="*/ 1040 h 1040"/>
                <a:gd name="T64" fmla="*/ 560 w 560"/>
                <a:gd name="T65" fmla="*/ 1040 h 1040"/>
                <a:gd name="T66" fmla="*/ 552 w 560"/>
                <a:gd name="T67" fmla="*/ 1024 h 1040"/>
                <a:gd name="T68" fmla="*/ 544 w 560"/>
                <a:gd name="T69" fmla="*/ 1008 h 1040"/>
                <a:gd name="T70" fmla="*/ 538 w 560"/>
                <a:gd name="T71" fmla="*/ 988 h 1040"/>
                <a:gd name="T72" fmla="*/ 532 w 560"/>
                <a:gd name="T73" fmla="*/ 966 h 1040"/>
                <a:gd name="T74" fmla="*/ 526 w 560"/>
                <a:gd name="T75" fmla="*/ 942 h 1040"/>
                <a:gd name="T76" fmla="*/ 522 w 560"/>
                <a:gd name="T77" fmla="*/ 916 h 1040"/>
                <a:gd name="T78" fmla="*/ 520 w 560"/>
                <a:gd name="T79" fmla="*/ 886 h 1040"/>
                <a:gd name="T80" fmla="*/ 518 w 560"/>
                <a:gd name="T81" fmla="*/ 856 h 1040"/>
                <a:gd name="T82" fmla="*/ 518 w 560"/>
                <a:gd name="T83" fmla="*/ 85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0" h="1040">
                  <a:moveTo>
                    <a:pt x="518" y="856"/>
                  </a:moveTo>
                  <a:lnTo>
                    <a:pt x="518" y="856"/>
                  </a:lnTo>
                  <a:lnTo>
                    <a:pt x="518" y="826"/>
                  </a:lnTo>
                  <a:lnTo>
                    <a:pt x="518" y="826"/>
                  </a:lnTo>
                  <a:lnTo>
                    <a:pt x="518" y="414"/>
                  </a:lnTo>
                  <a:lnTo>
                    <a:pt x="518" y="414"/>
                  </a:lnTo>
                  <a:lnTo>
                    <a:pt x="518" y="0"/>
                  </a:lnTo>
                  <a:lnTo>
                    <a:pt x="518" y="0"/>
                  </a:lnTo>
                  <a:lnTo>
                    <a:pt x="158" y="208"/>
                  </a:lnTo>
                  <a:lnTo>
                    <a:pt x="158" y="208"/>
                  </a:lnTo>
                  <a:lnTo>
                    <a:pt x="136" y="220"/>
                  </a:lnTo>
                  <a:lnTo>
                    <a:pt x="136" y="220"/>
                  </a:lnTo>
                  <a:lnTo>
                    <a:pt x="110" y="236"/>
                  </a:lnTo>
                  <a:lnTo>
                    <a:pt x="86" y="252"/>
                  </a:lnTo>
                  <a:lnTo>
                    <a:pt x="66" y="268"/>
                  </a:lnTo>
                  <a:lnTo>
                    <a:pt x="48" y="284"/>
                  </a:lnTo>
                  <a:lnTo>
                    <a:pt x="32" y="300"/>
                  </a:lnTo>
                  <a:lnTo>
                    <a:pt x="20" y="316"/>
                  </a:lnTo>
                  <a:lnTo>
                    <a:pt x="8" y="330"/>
                  </a:lnTo>
                  <a:lnTo>
                    <a:pt x="0" y="346"/>
                  </a:lnTo>
                  <a:lnTo>
                    <a:pt x="0" y="592"/>
                  </a:lnTo>
                  <a:lnTo>
                    <a:pt x="0" y="592"/>
                  </a:lnTo>
                  <a:lnTo>
                    <a:pt x="2" y="620"/>
                  </a:lnTo>
                  <a:lnTo>
                    <a:pt x="6" y="648"/>
                  </a:lnTo>
                  <a:lnTo>
                    <a:pt x="16" y="674"/>
                  </a:lnTo>
                  <a:lnTo>
                    <a:pt x="28" y="700"/>
                  </a:lnTo>
                  <a:lnTo>
                    <a:pt x="44" y="722"/>
                  </a:lnTo>
                  <a:lnTo>
                    <a:pt x="62" y="744"/>
                  </a:lnTo>
                  <a:lnTo>
                    <a:pt x="82" y="762"/>
                  </a:lnTo>
                  <a:lnTo>
                    <a:pt x="106" y="778"/>
                  </a:lnTo>
                  <a:lnTo>
                    <a:pt x="354" y="920"/>
                  </a:lnTo>
                  <a:lnTo>
                    <a:pt x="560" y="1040"/>
                  </a:lnTo>
                  <a:lnTo>
                    <a:pt x="560" y="1040"/>
                  </a:lnTo>
                  <a:lnTo>
                    <a:pt x="552" y="1024"/>
                  </a:lnTo>
                  <a:lnTo>
                    <a:pt x="544" y="1008"/>
                  </a:lnTo>
                  <a:lnTo>
                    <a:pt x="538" y="988"/>
                  </a:lnTo>
                  <a:lnTo>
                    <a:pt x="532" y="966"/>
                  </a:lnTo>
                  <a:lnTo>
                    <a:pt x="526" y="942"/>
                  </a:lnTo>
                  <a:lnTo>
                    <a:pt x="522" y="916"/>
                  </a:lnTo>
                  <a:lnTo>
                    <a:pt x="520" y="886"/>
                  </a:lnTo>
                  <a:lnTo>
                    <a:pt x="518" y="856"/>
                  </a:lnTo>
                  <a:lnTo>
                    <a:pt x="518" y="856"/>
                  </a:lnTo>
                  <a:close/>
                </a:path>
              </a:pathLst>
            </a:custGeom>
            <a:solidFill>
              <a:schemeClr val="bg1">
                <a:lumMod val="65000"/>
              </a:schemeClr>
            </a:solidFill>
            <a:ln w="28575">
              <a:solidFill>
                <a:schemeClr val="bg1">
                  <a:lumMod val="65000"/>
                </a:schemeClr>
              </a:solid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cxnSp>
        <p:nvCxnSpPr>
          <p:cNvPr id="11" name="肘形连接符 25">
            <a:extLst>
              <a:ext uri="{FF2B5EF4-FFF2-40B4-BE49-F238E27FC236}">
                <a16:creationId xmlns:a16="http://schemas.microsoft.com/office/drawing/2014/main" id="{31E0B73E-B539-4437-A886-057037E237A8}"/>
              </a:ext>
            </a:extLst>
          </p:cNvPr>
          <p:cNvCxnSpPr/>
          <p:nvPr/>
        </p:nvCxnSpPr>
        <p:spPr>
          <a:xfrm>
            <a:off x="3570862" y="2024606"/>
            <a:ext cx="1409154" cy="439060"/>
          </a:xfrm>
          <a:prstGeom prst="bentConnector3">
            <a:avLst/>
          </a:prstGeom>
          <a:solidFill>
            <a:sysClr val="window" lastClr="FFFFFF"/>
          </a:solidFill>
          <a:ln w="9525" cap="flat" cmpd="sng" algn="ctr">
            <a:solidFill>
              <a:sysClr val="window" lastClr="FFFFFF">
                <a:lumMod val="85000"/>
              </a:sysClr>
            </a:solidFill>
            <a:prstDash val="sysDot"/>
            <a:miter lim="800000"/>
            <a:tailEnd type="oval" w="sm" len="sm"/>
          </a:ln>
          <a:effectLst/>
        </p:spPr>
      </p:cxnSp>
      <p:cxnSp>
        <p:nvCxnSpPr>
          <p:cNvPr id="12" name="肘形连接符 26">
            <a:extLst>
              <a:ext uri="{FF2B5EF4-FFF2-40B4-BE49-F238E27FC236}">
                <a16:creationId xmlns:a16="http://schemas.microsoft.com/office/drawing/2014/main" id="{A30E7CF0-ED22-4CA7-B285-6AB8020A1442}"/>
              </a:ext>
            </a:extLst>
          </p:cNvPr>
          <p:cNvCxnSpPr/>
          <p:nvPr/>
        </p:nvCxnSpPr>
        <p:spPr>
          <a:xfrm flipH="1">
            <a:off x="7263748" y="2024606"/>
            <a:ext cx="1409154" cy="439060"/>
          </a:xfrm>
          <a:prstGeom prst="bentConnector3">
            <a:avLst/>
          </a:prstGeom>
          <a:solidFill>
            <a:sysClr val="window" lastClr="FFFFFF"/>
          </a:solidFill>
          <a:ln w="9525" cap="flat" cmpd="sng" algn="ctr">
            <a:solidFill>
              <a:sysClr val="window" lastClr="FFFFFF">
                <a:lumMod val="85000"/>
              </a:sysClr>
            </a:solidFill>
            <a:prstDash val="sysDot"/>
            <a:miter lim="800000"/>
            <a:tailEnd type="oval" w="sm" len="sm"/>
          </a:ln>
          <a:effectLst/>
        </p:spPr>
      </p:cxnSp>
      <p:cxnSp>
        <p:nvCxnSpPr>
          <p:cNvPr id="13" name="直接连接符 12">
            <a:extLst>
              <a:ext uri="{FF2B5EF4-FFF2-40B4-BE49-F238E27FC236}">
                <a16:creationId xmlns:a16="http://schemas.microsoft.com/office/drawing/2014/main" id="{6CEDCD47-140D-4E61-81D6-F7F6A407AF17}"/>
              </a:ext>
            </a:extLst>
          </p:cNvPr>
          <p:cNvCxnSpPr/>
          <p:nvPr/>
        </p:nvCxnSpPr>
        <p:spPr>
          <a:xfrm>
            <a:off x="3611818" y="3611929"/>
            <a:ext cx="841437" cy="0"/>
          </a:xfrm>
          <a:prstGeom prst="line">
            <a:avLst/>
          </a:prstGeom>
          <a:solidFill>
            <a:sysClr val="window" lastClr="FFFFFF"/>
          </a:solidFill>
          <a:ln w="9525" cap="flat" cmpd="sng" algn="ctr">
            <a:solidFill>
              <a:sysClr val="window" lastClr="FFFFFF">
                <a:lumMod val="85000"/>
              </a:sysClr>
            </a:solidFill>
            <a:prstDash val="sysDot"/>
            <a:miter lim="800000"/>
            <a:tailEnd type="oval" w="sm" len="sm"/>
          </a:ln>
          <a:effectLst/>
        </p:spPr>
      </p:cxnSp>
      <p:cxnSp>
        <p:nvCxnSpPr>
          <p:cNvPr id="14" name="直接连接符 13">
            <a:extLst>
              <a:ext uri="{FF2B5EF4-FFF2-40B4-BE49-F238E27FC236}">
                <a16:creationId xmlns:a16="http://schemas.microsoft.com/office/drawing/2014/main" id="{4EDD2AB0-0A27-49A3-B670-809400AB4C86}"/>
              </a:ext>
            </a:extLst>
          </p:cNvPr>
          <p:cNvCxnSpPr/>
          <p:nvPr/>
        </p:nvCxnSpPr>
        <p:spPr>
          <a:xfrm flipH="1">
            <a:off x="7831465" y="3611929"/>
            <a:ext cx="841437" cy="0"/>
          </a:xfrm>
          <a:prstGeom prst="line">
            <a:avLst/>
          </a:prstGeom>
          <a:solidFill>
            <a:sysClr val="window" lastClr="FFFFFF"/>
          </a:solidFill>
          <a:ln w="9525" cap="flat" cmpd="sng" algn="ctr">
            <a:solidFill>
              <a:sysClr val="window" lastClr="FFFFFF">
                <a:lumMod val="85000"/>
              </a:sysClr>
            </a:solidFill>
            <a:prstDash val="sysDot"/>
            <a:miter lim="800000"/>
            <a:tailEnd type="oval" w="sm" len="sm"/>
          </a:ln>
          <a:effectLst/>
        </p:spPr>
      </p:cxnSp>
      <p:cxnSp>
        <p:nvCxnSpPr>
          <p:cNvPr id="15" name="肘形连接符 29">
            <a:extLst>
              <a:ext uri="{FF2B5EF4-FFF2-40B4-BE49-F238E27FC236}">
                <a16:creationId xmlns:a16="http://schemas.microsoft.com/office/drawing/2014/main" id="{F7C6C44A-FA57-479A-A5C8-D5CBBC9B8BAF}"/>
              </a:ext>
            </a:extLst>
          </p:cNvPr>
          <p:cNvCxnSpPr/>
          <p:nvPr/>
        </p:nvCxnSpPr>
        <p:spPr>
          <a:xfrm flipV="1">
            <a:off x="3570862" y="4760195"/>
            <a:ext cx="1409154" cy="439060"/>
          </a:xfrm>
          <a:prstGeom prst="bentConnector3">
            <a:avLst/>
          </a:prstGeom>
          <a:solidFill>
            <a:sysClr val="window" lastClr="FFFFFF"/>
          </a:solidFill>
          <a:ln w="9525" cap="flat" cmpd="sng" algn="ctr">
            <a:solidFill>
              <a:sysClr val="window" lastClr="FFFFFF">
                <a:lumMod val="85000"/>
              </a:sysClr>
            </a:solidFill>
            <a:prstDash val="sysDot"/>
            <a:miter lim="800000"/>
            <a:tailEnd type="oval" w="sm" len="sm"/>
          </a:ln>
          <a:effectLst/>
        </p:spPr>
      </p:cxnSp>
      <p:cxnSp>
        <p:nvCxnSpPr>
          <p:cNvPr id="16" name="肘形连接符 30">
            <a:extLst>
              <a:ext uri="{FF2B5EF4-FFF2-40B4-BE49-F238E27FC236}">
                <a16:creationId xmlns:a16="http://schemas.microsoft.com/office/drawing/2014/main" id="{740B48E0-BB31-4322-8A0B-3C5CCFC001A2}"/>
              </a:ext>
            </a:extLst>
          </p:cNvPr>
          <p:cNvCxnSpPr/>
          <p:nvPr/>
        </p:nvCxnSpPr>
        <p:spPr>
          <a:xfrm flipH="1" flipV="1">
            <a:off x="7263748" y="4760195"/>
            <a:ext cx="1409154" cy="439060"/>
          </a:xfrm>
          <a:prstGeom prst="bentConnector3">
            <a:avLst/>
          </a:prstGeom>
          <a:solidFill>
            <a:sysClr val="window" lastClr="FFFFFF"/>
          </a:solidFill>
          <a:ln w="9525" cap="flat" cmpd="sng" algn="ctr">
            <a:solidFill>
              <a:sysClr val="window" lastClr="FFFFFF">
                <a:lumMod val="85000"/>
              </a:sysClr>
            </a:solidFill>
            <a:prstDash val="sysDot"/>
            <a:miter lim="800000"/>
            <a:tailEnd type="oval" w="sm" len="sm"/>
          </a:ln>
          <a:effectLst/>
        </p:spPr>
      </p:cxnSp>
      <p:sp>
        <p:nvSpPr>
          <p:cNvPr id="17" name="内容占位符 2">
            <a:extLst>
              <a:ext uri="{FF2B5EF4-FFF2-40B4-BE49-F238E27FC236}">
                <a16:creationId xmlns:a16="http://schemas.microsoft.com/office/drawing/2014/main" id="{1E0A7096-22E9-4D48-A056-D41644E377EC}"/>
              </a:ext>
            </a:extLst>
          </p:cNvPr>
          <p:cNvSpPr txBox="1"/>
          <p:nvPr/>
        </p:nvSpPr>
        <p:spPr>
          <a:xfrm>
            <a:off x="493099" y="3003779"/>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sp>
        <p:nvSpPr>
          <p:cNvPr id="18" name="内容占位符 2">
            <a:extLst>
              <a:ext uri="{FF2B5EF4-FFF2-40B4-BE49-F238E27FC236}">
                <a16:creationId xmlns:a16="http://schemas.microsoft.com/office/drawing/2014/main" id="{BB9AC740-3FA0-467A-8DB4-41378EC6BF81}"/>
              </a:ext>
            </a:extLst>
          </p:cNvPr>
          <p:cNvSpPr txBox="1"/>
          <p:nvPr/>
        </p:nvSpPr>
        <p:spPr>
          <a:xfrm>
            <a:off x="493099" y="1419997"/>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sp>
        <p:nvSpPr>
          <p:cNvPr id="19" name="内容占位符 2">
            <a:extLst>
              <a:ext uri="{FF2B5EF4-FFF2-40B4-BE49-F238E27FC236}">
                <a16:creationId xmlns:a16="http://schemas.microsoft.com/office/drawing/2014/main" id="{FF4ABD04-71F0-49D5-A55D-C89BFFF14736}"/>
              </a:ext>
            </a:extLst>
          </p:cNvPr>
          <p:cNvSpPr txBox="1"/>
          <p:nvPr/>
        </p:nvSpPr>
        <p:spPr>
          <a:xfrm>
            <a:off x="493099" y="4587562"/>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r"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sp>
        <p:nvSpPr>
          <p:cNvPr id="20" name="内容占位符 2">
            <a:extLst>
              <a:ext uri="{FF2B5EF4-FFF2-40B4-BE49-F238E27FC236}">
                <a16:creationId xmlns:a16="http://schemas.microsoft.com/office/drawing/2014/main" id="{CCF61D8D-50C3-4739-B7D6-8923AD31B991}"/>
              </a:ext>
            </a:extLst>
          </p:cNvPr>
          <p:cNvSpPr txBox="1"/>
          <p:nvPr/>
        </p:nvSpPr>
        <p:spPr>
          <a:xfrm>
            <a:off x="9336977" y="3003779"/>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sp>
        <p:nvSpPr>
          <p:cNvPr id="21" name="内容占位符 2">
            <a:extLst>
              <a:ext uri="{FF2B5EF4-FFF2-40B4-BE49-F238E27FC236}">
                <a16:creationId xmlns:a16="http://schemas.microsoft.com/office/drawing/2014/main" id="{F9DCABFD-345F-4CE7-BED8-E4E8282BAD1A}"/>
              </a:ext>
            </a:extLst>
          </p:cNvPr>
          <p:cNvSpPr txBox="1"/>
          <p:nvPr/>
        </p:nvSpPr>
        <p:spPr>
          <a:xfrm>
            <a:off x="9336977" y="1419997"/>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sp>
        <p:nvSpPr>
          <p:cNvPr id="22" name="内容占位符 2">
            <a:extLst>
              <a:ext uri="{FF2B5EF4-FFF2-40B4-BE49-F238E27FC236}">
                <a16:creationId xmlns:a16="http://schemas.microsoft.com/office/drawing/2014/main" id="{26A47111-C04A-4EE5-ADB9-8ED58DE4A8E3}"/>
              </a:ext>
            </a:extLst>
          </p:cNvPr>
          <p:cNvSpPr txBox="1"/>
          <p:nvPr/>
        </p:nvSpPr>
        <p:spPr>
          <a:xfrm>
            <a:off x="9336977" y="4587562"/>
            <a:ext cx="2399688" cy="1158420"/>
          </a:xfrm>
          <a:prstGeom prst="rect">
            <a:avLst/>
          </a:prstGeom>
        </p:spPr>
        <p:txBody>
          <a:bodyPr vert="horz" lIns="121908" tIns="60954" rIns="121908" bIns="60954" rtlCol="0" anchor="t">
            <a:normAutofit/>
          </a:bodyPr>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在此输入您的文字标题</a:t>
            </a:r>
            <a:endParaRPr kumimoji="0" lang="en-US" altLang="zh-CN" sz="13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l" defTabSz="685800" rtl="0" eaLnBrk="1" fontAlgn="auto" latinLnBrk="0" hangingPunct="1">
              <a:lnSpc>
                <a:spcPct val="130000"/>
              </a:lnSpc>
              <a:spcBef>
                <a:spcPts val="0"/>
              </a:spcBef>
              <a:spcAft>
                <a:spcPts val="800"/>
              </a:spcAft>
              <a:buClrTx/>
              <a:buSzTx/>
              <a:buFont typeface="Arial" panose="020B0604020202020204" pitchFamily="34" charset="0"/>
              <a:buNone/>
              <a:tabLst/>
              <a:defRPr/>
            </a:pPr>
            <a:r>
              <a:rPr kumimoji="0" lang="zh-CN" altLang="en-US" sz="11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在此输入您的图表说明文字，在此输入您的图表说明文字，在此输入您的图表说明文字</a:t>
            </a:r>
          </a:p>
        </p:txBody>
      </p:sp>
      <p:grpSp>
        <p:nvGrpSpPr>
          <p:cNvPr id="23" name="组合 22">
            <a:extLst>
              <a:ext uri="{FF2B5EF4-FFF2-40B4-BE49-F238E27FC236}">
                <a16:creationId xmlns:a16="http://schemas.microsoft.com/office/drawing/2014/main" id="{69AFB472-9EB4-4BE8-A994-9EE7AE90CB4C}"/>
              </a:ext>
            </a:extLst>
          </p:cNvPr>
          <p:cNvGrpSpPr/>
          <p:nvPr/>
        </p:nvGrpSpPr>
        <p:grpSpPr>
          <a:xfrm>
            <a:off x="3020033" y="3317851"/>
            <a:ext cx="586702" cy="586779"/>
            <a:chOff x="2264724" y="2612926"/>
            <a:chExt cx="440084" cy="440084"/>
          </a:xfrm>
        </p:grpSpPr>
        <p:sp>
          <p:nvSpPr>
            <p:cNvPr id="24" name="椭圆 23">
              <a:extLst>
                <a:ext uri="{FF2B5EF4-FFF2-40B4-BE49-F238E27FC236}">
                  <a16:creationId xmlns:a16="http://schemas.microsoft.com/office/drawing/2014/main" id="{25473167-FDE0-4C00-BFD4-ED35CBBAA5C4}"/>
                </a:ext>
              </a:extLst>
            </p:cNvPr>
            <p:cNvSpPr/>
            <p:nvPr/>
          </p:nvSpPr>
          <p:spPr>
            <a:xfrm>
              <a:off x="2264724" y="2612926"/>
              <a:ext cx="440084" cy="440084"/>
            </a:xfrm>
            <a:prstGeom prst="ellipse">
              <a:avLst/>
            </a:prstGeom>
            <a:solidFill>
              <a:schemeClr val="bg1">
                <a:lumMod val="65000"/>
              </a:schemeClr>
            </a:solidFill>
            <a:ln w="19050" cap="flat" cmpd="sng" algn="ctr">
              <a:solidFill>
                <a:srgbClr val="D04A6D">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grpSp>
          <p:nvGrpSpPr>
            <p:cNvPr id="25" name="组合 24">
              <a:extLst>
                <a:ext uri="{FF2B5EF4-FFF2-40B4-BE49-F238E27FC236}">
                  <a16:creationId xmlns:a16="http://schemas.microsoft.com/office/drawing/2014/main" id="{E413C3D6-3B17-45BC-A8F6-0F7379F5EC4E}"/>
                </a:ext>
              </a:extLst>
            </p:cNvPr>
            <p:cNvGrpSpPr/>
            <p:nvPr/>
          </p:nvGrpSpPr>
          <p:grpSpPr>
            <a:xfrm>
              <a:off x="2408813" y="2723236"/>
              <a:ext cx="151907" cy="219466"/>
              <a:chOff x="6689725" y="4826000"/>
              <a:chExt cx="588963" cy="850901"/>
            </a:xfrm>
          </p:grpSpPr>
          <p:sp>
            <p:nvSpPr>
              <p:cNvPr id="26" name="Freeform 5">
                <a:extLst>
                  <a:ext uri="{FF2B5EF4-FFF2-40B4-BE49-F238E27FC236}">
                    <a16:creationId xmlns:a16="http://schemas.microsoft.com/office/drawing/2014/main" id="{A5A8C93E-F030-4C29-833A-08FC47A0D049}"/>
                  </a:ext>
                </a:extLst>
              </p:cNvPr>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7" name="Line 6">
                <a:extLst>
                  <a:ext uri="{FF2B5EF4-FFF2-40B4-BE49-F238E27FC236}">
                    <a16:creationId xmlns:a16="http://schemas.microsoft.com/office/drawing/2014/main" id="{1C4A86CE-8E7A-4EE3-860D-116B8D1ACBEC}"/>
                  </a:ext>
                </a:extLst>
              </p:cNvPr>
              <p:cNvSpPr>
                <a:spLocks noChangeShapeType="1"/>
              </p:cNvSpPr>
              <p:nvPr/>
            </p:nvSpPr>
            <p:spPr bwMode="auto">
              <a:xfrm flipH="1" flipV="1">
                <a:off x="6850063" y="5551488"/>
                <a:ext cx="252413" cy="5556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8" name="Line 7">
                <a:extLst>
                  <a:ext uri="{FF2B5EF4-FFF2-40B4-BE49-F238E27FC236}">
                    <a16:creationId xmlns:a16="http://schemas.microsoft.com/office/drawing/2014/main" id="{978D093C-801B-4EFC-911F-F37C698EC172}"/>
                  </a:ext>
                </a:extLst>
              </p:cNvPr>
              <p:cNvSpPr>
                <a:spLocks noChangeShapeType="1"/>
              </p:cNvSpPr>
              <p:nvPr/>
            </p:nvSpPr>
            <p:spPr bwMode="auto">
              <a:xfrm flipH="1" flipV="1">
                <a:off x="6870700" y="5630863"/>
                <a:ext cx="211138" cy="46038"/>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29" name="组合 28">
            <a:extLst>
              <a:ext uri="{FF2B5EF4-FFF2-40B4-BE49-F238E27FC236}">
                <a16:creationId xmlns:a16="http://schemas.microsoft.com/office/drawing/2014/main" id="{1FF3285E-188A-49A7-A4AD-089AC2439503}"/>
              </a:ext>
            </a:extLst>
          </p:cNvPr>
          <p:cNvGrpSpPr/>
          <p:nvPr/>
        </p:nvGrpSpPr>
        <p:grpSpPr>
          <a:xfrm>
            <a:off x="8676002" y="3313434"/>
            <a:ext cx="586702" cy="586779"/>
            <a:chOff x="6507253" y="2609613"/>
            <a:chExt cx="440084" cy="440084"/>
          </a:xfrm>
        </p:grpSpPr>
        <p:sp>
          <p:nvSpPr>
            <p:cNvPr id="30" name="椭圆 29">
              <a:extLst>
                <a:ext uri="{FF2B5EF4-FFF2-40B4-BE49-F238E27FC236}">
                  <a16:creationId xmlns:a16="http://schemas.microsoft.com/office/drawing/2014/main" id="{A4DD347C-7FFC-4D45-BCE8-A991D6036F99}"/>
                </a:ext>
              </a:extLst>
            </p:cNvPr>
            <p:cNvSpPr/>
            <p:nvPr/>
          </p:nvSpPr>
          <p:spPr>
            <a:xfrm>
              <a:off x="6507253" y="2609613"/>
              <a:ext cx="440084" cy="440084"/>
            </a:xfrm>
            <a:prstGeom prst="ellipse">
              <a:avLst/>
            </a:prstGeom>
            <a:solidFill>
              <a:schemeClr val="bg1">
                <a:lumMod val="65000"/>
              </a:schemeClr>
            </a:solidFill>
            <a:ln w="1905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grpSp>
          <p:nvGrpSpPr>
            <p:cNvPr id="31" name="组合 30">
              <a:extLst>
                <a:ext uri="{FF2B5EF4-FFF2-40B4-BE49-F238E27FC236}">
                  <a16:creationId xmlns:a16="http://schemas.microsoft.com/office/drawing/2014/main" id="{904D8807-653B-4897-AAA3-CB6B17847B06}"/>
                </a:ext>
              </a:extLst>
            </p:cNvPr>
            <p:cNvGrpSpPr/>
            <p:nvPr/>
          </p:nvGrpSpPr>
          <p:grpSpPr>
            <a:xfrm>
              <a:off x="6622680" y="2719923"/>
              <a:ext cx="209229" cy="219466"/>
              <a:chOff x="2847975" y="6135688"/>
              <a:chExt cx="811213" cy="850900"/>
            </a:xfrm>
          </p:grpSpPr>
          <p:sp>
            <p:nvSpPr>
              <p:cNvPr id="32" name="Freeform 8">
                <a:extLst>
                  <a:ext uri="{FF2B5EF4-FFF2-40B4-BE49-F238E27FC236}">
                    <a16:creationId xmlns:a16="http://schemas.microsoft.com/office/drawing/2014/main" id="{71C35095-9DE5-4CB4-BA4F-22B4D7430906}"/>
                  </a:ext>
                </a:extLst>
              </p:cNvPr>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solidFill>
                <a:srgbClr val="FFFFFF"/>
              </a:solidFill>
              <a:ln w="6350">
                <a:solidFill>
                  <a:schemeClr val="bg1">
                    <a:lumMod val="65000"/>
                  </a:schemeClr>
                </a:solidFill>
                <a:prstDash val="solid"/>
                <a:round/>
              </a:ln>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endParaRPr>
              </a:p>
            </p:txBody>
          </p:sp>
          <p:sp>
            <p:nvSpPr>
              <p:cNvPr id="33" name="Freeform 9">
                <a:extLst>
                  <a:ext uri="{FF2B5EF4-FFF2-40B4-BE49-F238E27FC236}">
                    <a16:creationId xmlns:a16="http://schemas.microsoft.com/office/drawing/2014/main" id="{AF56AEA8-3320-47BE-9B36-A3C0F223B28D}"/>
                  </a:ext>
                </a:extLst>
              </p:cNvPr>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4" name="Freeform 10">
                <a:extLst>
                  <a:ext uri="{FF2B5EF4-FFF2-40B4-BE49-F238E27FC236}">
                    <a16:creationId xmlns:a16="http://schemas.microsoft.com/office/drawing/2014/main" id="{D7CFDD49-AD11-4152-B5E8-648FC5FAD681}"/>
                  </a:ext>
                </a:extLst>
              </p:cNvPr>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35" name="组合 34">
            <a:extLst>
              <a:ext uri="{FF2B5EF4-FFF2-40B4-BE49-F238E27FC236}">
                <a16:creationId xmlns:a16="http://schemas.microsoft.com/office/drawing/2014/main" id="{DA4D02D0-510A-462E-9B7F-A24687F0D050}"/>
              </a:ext>
            </a:extLst>
          </p:cNvPr>
          <p:cNvGrpSpPr/>
          <p:nvPr/>
        </p:nvGrpSpPr>
        <p:grpSpPr>
          <a:xfrm>
            <a:off x="8676002" y="1731662"/>
            <a:ext cx="586702" cy="586779"/>
            <a:chOff x="6507253" y="1423284"/>
            <a:chExt cx="440084" cy="440084"/>
          </a:xfrm>
        </p:grpSpPr>
        <p:sp>
          <p:nvSpPr>
            <p:cNvPr id="36" name="椭圆 35">
              <a:extLst>
                <a:ext uri="{FF2B5EF4-FFF2-40B4-BE49-F238E27FC236}">
                  <a16:creationId xmlns:a16="http://schemas.microsoft.com/office/drawing/2014/main" id="{68DB0B4D-0EA2-4875-B3B1-3BE632E84D56}"/>
                </a:ext>
              </a:extLst>
            </p:cNvPr>
            <p:cNvSpPr/>
            <p:nvPr/>
          </p:nvSpPr>
          <p:spPr>
            <a:xfrm>
              <a:off x="6507253" y="1423284"/>
              <a:ext cx="440084" cy="440084"/>
            </a:xfrm>
            <a:prstGeom prst="ellipse">
              <a:avLst/>
            </a:prstGeom>
            <a:solidFill>
              <a:schemeClr val="bg1">
                <a:lumMod val="65000"/>
              </a:schemeClr>
            </a:solidFill>
            <a:ln w="1905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grpSp>
          <p:nvGrpSpPr>
            <p:cNvPr id="37" name="组合 36">
              <a:extLst>
                <a:ext uri="{FF2B5EF4-FFF2-40B4-BE49-F238E27FC236}">
                  <a16:creationId xmlns:a16="http://schemas.microsoft.com/office/drawing/2014/main" id="{084A823C-E347-4F42-8FD0-3BD7A2F8AD6E}"/>
                </a:ext>
              </a:extLst>
            </p:cNvPr>
            <p:cNvGrpSpPr/>
            <p:nvPr/>
          </p:nvGrpSpPr>
          <p:grpSpPr>
            <a:xfrm>
              <a:off x="6617358" y="1533594"/>
              <a:ext cx="219875" cy="219466"/>
              <a:chOff x="4064000" y="6135688"/>
              <a:chExt cx="852488" cy="850900"/>
            </a:xfrm>
          </p:grpSpPr>
          <p:sp>
            <p:nvSpPr>
              <p:cNvPr id="38" name="Freeform 11">
                <a:extLst>
                  <a:ext uri="{FF2B5EF4-FFF2-40B4-BE49-F238E27FC236}">
                    <a16:creationId xmlns:a16="http://schemas.microsoft.com/office/drawing/2014/main" id="{665448F5-39F0-4DC9-A21C-97F30383749E}"/>
                  </a:ext>
                </a:extLst>
              </p:cNvPr>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39" name="Line 12">
                <a:extLst>
                  <a:ext uri="{FF2B5EF4-FFF2-40B4-BE49-F238E27FC236}">
                    <a16:creationId xmlns:a16="http://schemas.microsoft.com/office/drawing/2014/main" id="{BFB5565D-04D1-4CD2-B62E-022A49AEEE15}"/>
                  </a:ext>
                </a:extLst>
              </p:cNvPr>
              <p:cNvSpPr>
                <a:spLocks noChangeShapeType="1"/>
              </p:cNvSpPr>
              <p:nvPr/>
            </p:nvSpPr>
            <p:spPr bwMode="auto">
              <a:xfrm>
                <a:off x="4646613" y="6229350"/>
                <a:ext cx="176213" cy="174625"/>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0" name="Line 13">
                <a:extLst>
                  <a:ext uri="{FF2B5EF4-FFF2-40B4-BE49-F238E27FC236}">
                    <a16:creationId xmlns:a16="http://schemas.microsoft.com/office/drawing/2014/main" id="{AB79386A-AF60-4771-94E4-508DDC81D9DE}"/>
                  </a:ext>
                </a:extLst>
              </p:cNvPr>
              <p:cNvSpPr>
                <a:spLocks noChangeShapeType="1"/>
              </p:cNvSpPr>
              <p:nvPr/>
            </p:nvSpPr>
            <p:spPr bwMode="auto">
              <a:xfrm flipH="1">
                <a:off x="4210050" y="6272213"/>
                <a:ext cx="479425" cy="48101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1" name="Line 14">
                <a:extLst>
                  <a:ext uri="{FF2B5EF4-FFF2-40B4-BE49-F238E27FC236}">
                    <a16:creationId xmlns:a16="http://schemas.microsoft.com/office/drawing/2014/main" id="{ED5E6AC6-2F1D-4F4A-A8A6-68A53AF50A2D}"/>
                  </a:ext>
                </a:extLst>
              </p:cNvPr>
              <p:cNvSpPr>
                <a:spLocks noChangeShapeType="1"/>
              </p:cNvSpPr>
              <p:nvPr/>
            </p:nvSpPr>
            <p:spPr bwMode="auto">
              <a:xfrm flipH="1">
                <a:off x="4297363" y="6361113"/>
                <a:ext cx="481013" cy="479425"/>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2" name="Freeform 15">
                <a:extLst>
                  <a:ext uri="{FF2B5EF4-FFF2-40B4-BE49-F238E27FC236}">
                    <a16:creationId xmlns:a16="http://schemas.microsoft.com/office/drawing/2014/main" id="{9BED5E69-F042-4AF6-9D9D-B43429CD8005}"/>
                  </a:ext>
                </a:extLst>
              </p:cNvPr>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3" name="Line 16">
                <a:extLst>
                  <a:ext uri="{FF2B5EF4-FFF2-40B4-BE49-F238E27FC236}">
                    <a16:creationId xmlns:a16="http://schemas.microsoft.com/office/drawing/2014/main" id="{B7FDDD5F-9755-477E-9141-B20A42C1F60D}"/>
                  </a:ext>
                </a:extLst>
              </p:cNvPr>
              <p:cNvSpPr>
                <a:spLocks noChangeShapeType="1"/>
              </p:cNvSpPr>
              <p:nvPr/>
            </p:nvSpPr>
            <p:spPr bwMode="auto">
              <a:xfrm flipV="1">
                <a:off x="4149725" y="6269038"/>
                <a:ext cx="117475" cy="11906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4" name="Line 17">
                <a:extLst>
                  <a:ext uri="{FF2B5EF4-FFF2-40B4-BE49-F238E27FC236}">
                    <a16:creationId xmlns:a16="http://schemas.microsoft.com/office/drawing/2014/main" id="{F14DFBF1-D215-47DA-9A00-4A37E4636E30}"/>
                  </a:ext>
                </a:extLst>
              </p:cNvPr>
              <p:cNvSpPr>
                <a:spLocks noChangeShapeType="1"/>
              </p:cNvSpPr>
              <p:nvPr/>
            </p:nvSpPr>
            <p:spPr bwMode="auto">
              <a:xfrm flipV="1">
                <a:off x="4214813" y="6370638"/>
                <a:ext cx="82550" cy="82550"/>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5" name="Line 18">
                <a:extLst>
                  <a:ext uri="{FF2B5EF4-FFF2-40B4-BE49-F238E27FC236}">
                    <a16:creationId xmlns:a16="http://schemas.microsoft.com/office/drawing/2014/main" id="{40D369EC-7231-4DBF-9976-A582BFEFAA87}"/>
                  </a:ext>
                </a:extLst>
              </p:cNvPr>
              <p:cNvSpPr>
                <a:spLocks noChangeShapeType="1"/>
              </p:cNvSpPr>
              <p:nvPr/>
            </p:nvSpPr>
            <p:spPr bwMode="auto">
              <a:xfrm flipV="1">
                <a:off x="4662488" y="6783388"/>
                <a:ext cx="119063" cy="11906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6" name="Line 19">
                <a:extLst>
                  <a:ext uri="{FF2B5EF4-FFF2-40B4-BE49-F238E27FC236}">
                    <a16:creationId xmlns:a16="http://schemas.microsoft.com/office/drawing/2014/main" id="{0E337CFD-935F-41FC-A413-AD60896E1E63}"/>
                  </a:ext>
                </a:extLst>
              </p:cNvPr>
              <p:cNvSpPr>
                <a:spLocks noChangeShapeType="1"/>
              </p:cNvSpPr>
              <p:nvPr/>
            </p:nvSpPr>
            <p:spPr bwMode="auto">
              <a:xfrm flipV="1">
                <a:off x="4597400" y="6753225"/>
                <a:ext cx="82550" cy="82550"/>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7" name="Freeform 20">
                <a:extLst>
                  <a:ext uri="{FF2B5EF4-FFF2-40B4-BE49-F238E27FC236}">
                    <a16:creationId xmlns:a16="http://schemas.microsoft.com/office/drawing/2014/main" id="{F2B2D924-4986-4D04-B5F2-625C38FE8359}"/>
                  </a:ext>
                </a:extLst>
              </p:cNvPr>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48" name="Freeform 21">
                <a:extLst>
                  <a:ext uri="{FF2B5EF4-FFF2-40B4-BE49-F238E27FC236}">
                    <a16:creationId xmlns:a16="http://schemas.microsoft.com/office/drawing/2014/main" id="{A2B06EB4-0D1F-4A0F-9661-DB3F6212A765}"/>
                  </a:ext>
                </a:extLst>
              </p:cNvPr>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49" name="组合 48">
            <a:extLst>
              <a:ext uri="{FF2B5EF4-FFF2-40B4-BE49-F238E27FC236}">
                <a16:creationId xmlns:a16="http://schemas.microsoft.com/office/drawing/2014/main" id="{710A16C8-CA3A-476E-A5F8-9B9770211731}"/>
              </a:ext>
            </a:extLst>
          </p:cNvPr>
          <p:cNvGrpSpPr/>
          <p:nvPr/>
        </p:nvGrpSpPr>
        <p:grpSpPr>
          <a:xfrm>
            <a:off x="3020033" y="1731217"/>
            <a:ext cx="586702" cy="586779"/>
            <a:chOff x="2264724" y="1422950"/>
            <a:chExt cx="440084" cy="440084"/>
          </a:xfrm>
        </p:grpSpPr>
        <p:sp>
          <p:nvSpPr>
            <p:cNvPr id="50" name="椭圆 49">
              <a:extLst>
                <a:ext uri="{FF2B5EF4-FFF2-40B4-BE49-F238E27FC236}">
                  <a16:creationId xmlns:a16="http://schemas.microsoft.com/office/drawing/2014/main" id="{17C41976-0A51-452B-9943-0C86095238F2}"/>
                </a:ext>
              </a:extLst>
            </p:cNvPr>
            <p:cNvSpPr/>
            <p:nvPr/>
          </p:nvSpPr>
          <p:spPr>
            <a:xfrm>
              <a:off x="2264724" y="1422950"/>
              <a:ext cx="440084" cy="440084"/>
            </a:xfrm>
            <a:prstGeom prst="ellipse">
              <a:avLst/>
            </a:prstGeom>
            <a:solidFill>
              <a:schemeClr val="bg1">
                <a:lumMod val="65000"/>
              </a:schemeClr>
            </a:solidFill>
            <a:ln w="19050" cap="flat" cmpd="sng" algn="ctr">
              <a:solidFill>
                <a:srgbClr val="D04A6D">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grpSp>
          <p:nvGrpSpPr>
            <p:cNvPr id="51" name="组合 50">
              <a:extLst>
                <a:ext uri="{FF2B5EF4-FFF2-40B4-BE49-F238E27FC236}">
                  <a16:creationId xmlns:a16="http://schemas.microsoft.com/office/drawing/2014/main" id="{4C6B9E8F-DAA3-4AB5-8E7D-B87CF8FDE6CF}"/>
                </a:ext>
              </a:extLst>
            </p:cNvPr>
            <p:cNvGrpSpPr/>
            <p:nvPr/>
          </p:nvGrpSpPr>
          <p:grpSpPr>
            <a:xfrm>
              <a:off x="2374420" y="1533260"/>
              <a:ext cx="220694" cy="219466"/>
              <a:chOff x="4083050" y="4826000"/>
              <a:chExt cx="855663" cy="850900"/>
            </a:xfrm>
          </p:grpSpPr>
          <p:sp>
            <p:nvSpPr>
              <p:cNvPr id="52" name="Freeform 25">
                <a:extLst>
                  <a:ext uri="{FF2B5EF4-FFF2-40B4-BE49-F238E27FC236}">
                    <a16:creationId xmlns:a16="http://schemas.microsoft.com/office/drawing/2014/main" id="{156CD9C2-E110-480F-A5F6-D745BBFC641F}"/>
                  </a:ext>
                </a:extLst>
              </p:cNvPr>
              <p:cNvSpPr/>
              <p:nvPr/>
            </p:nvSpPr>
            <p:spPr bwMode="auto">
              <a:xfrm>
                <a:off x="4083050" y="4826000"/>
                <a:ext cx="855663" cy="850900"/>
              </a:xfrm>
              <a:custGeom>
                <a:avLst/>
                <a:gdLst>
                  <a:gd name="T0" fmla="*/ 217 w 539"/>
                  <a:gd name="T1" fmla="*/ 202 h 536"/>
                  <a:gd name="T2" fmla="*/ 206 w 539"/>
                  <a:gd name="T3" fmla="*/ 199 h 536"/>
                  <a:gd name="T4" fmla="*/ 182 w 539"/>
                  <a:gd name="T5" fmla="*/ 196 h 536"/>
                  <a:gd name="T6" fmla="*/ 169 w 539"/>
                  <a:gd name="T7" fmla="*/ 195 h 536"/>
                  <a:gd name="T8" fmla="*/ 135 w 539"/>
                  <a:gd name="T9" fmla="*/ 199 h 536"/>
                  <a:gd name="T10" fmla="*/ 103 w 539"/>
                  <a:gd name="T11" fmla="*/ 209 h 536"/>
                  <a:gd name="T12" fmla="*/ 74 w 539"/>
                  <a:gd name="T13" fmla="*/ 224 h 536"/>
                  <a:gd name="T14" fmla="*/ 49 w 539"/>
                  <a:gd name="T15" fmla="*/ 246 h 536"/>
                  <a:gd name="T16" fmla="*/ 29 w 539"/>
                  <a:gd name="T17" fmla="*/ 271 h 536"/>
                  <a:gd name="T18" fmla="*/ 13 w 539"/>
                  <a:gd name="T19" fmla="*/ 300 h 536"/>
                  <a:gd name="T20" fmla="*/ 3 w 539"/>
                  <a:gd name="T21" fmla="*/ 332 h 536"/>
                  <a:gd name="T22" fmla="*/ 0 w 539"/>
                  <a:gd name="T23" fmla="*/ 366 h 536"/>
                  <a:gd name="T24" fmla="*/ 0 w 539"/>
                  <a:gd name="T25" fmla="*/ 383 h 536"/>
                  <a:gd name="T26" fmla="*/ 7 w 539"/>
                  <a:gd name="T27" fmla="*/ 417 h 536"/>
                  <a:gd name="T28" fmla="*/ 20 w 539"/>
                  <a:gd name="T29" fmla="*/ 447 h 536"/>
                  <a:gd name="T30" fmla="*/ 38 w 539"/>
                  <a:gd name="T31" fmla="*/ 474 h 536"/>
                  <a:gd name="T32" fmla="*/ 61 w 539"/>
                  <a:gd name="T33" fmla="*/ 497 h 536"/>
                  <a:gd name="T34" fmla="*/ 88 w 539"/>
                  <a:gd name="T35" fmla="*/ 516 h 536"/>
                  <a:gd name="T36" fmla="*/ 119 w 539"/>
                  <a:gd name="T37" fmla="*/ 528 h 536"/>
                  <a:gd name="T38" fmla="*/ 152 w 539"/>
                  <a:gd name="T39" fmla="*/ 535 h 536"/>
                  <a:gd name="T40" fmla="*/ 169 w 539"/>
                  <a:gd name="T41" fmla="*/ 536 h 536"/>
                  <a:gd name="T42" fmla="*/ 204 w 539"/>
                  <a:gd name="T43" fmla="*/ 533 h 536"/>
                  <a:gd name="T44" fmla="*/ 237 w 539"/>
                  <a:gd name="T45" fmla="*/ 523 h 536"/>
                  <a:gd name="T46" fmla="*/ 265 w 539"/>
                  <a:gd name="T47" fmla="*/ 507 h 536"/>
                  <a:gd name="T48" fmla="*/ 291 w 539"/>
                  <a:gd name="T49" fmla="*/ 486 h 536"/>
                  <a:gd name="T50" fmla="*/ 311 w 539"/>
                  <a:gd name="T51" fmla="*/ 461 h 536"/>
                  <a:gd name="T52" fmla="*/ 327 w 539"/>
                  <a:gd name="T53" fmla="*/ 432 h 536"/>
                  <a:gd name="T54" fmla="*/ 337 w 539"/>
                  <a:gd name="T55" fmla="*/ 400 h 536"/>
                  <a:gd name="T56" fmla="*/ 340 w 539"/>
                  <a:gd name="T57" fmla="*/ 366 h 536"/>
                  <a:gd name="T58" fmla="*/ 340 w 539"/>
                  <a:gd name="T59" fmla="*/ 354 h 536"/>
                  <a:gd name="T60" fmla="*/ 337 w 539"/>
                  <a:gd name="T61" fmla="*/ 332 h 536"/>
                  <a:gd name="T62" fmla="*/ 394 w 539"/>
                  <a:gd name="T63" fmla="*/ 261 h 536"/>
                  <a:gd name="T64" fmla="*/ 468 w 539"/>
                  <a:gd name="T65" fmla="*/ 189 h 536"/>
                  <a:gd name="T66" fmla="*/ 539 w 539"/>
                  <a:gd name="T67" fmla="*/ 108 h 536"/>
                  <a:gd name="T68" fmla="*/ 443 w 539"/>
                  <a:gd name="T69"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9" h="536">
                    <a:moveTo>
                      <a:pt x="443" y="0"/>
                    </a:moveTo>
                    <a:lnTo>
                      <a:pt x="217" y="202"/>
                    </a:lnTo>
                    <a:lnTo>
                      <a:pt x="217" y="202"/>
                    </a:lnTo>
                    <a:lnTo>
                      <a:pt x="206" y="199"/>
                    </a:lnTo>
                    <a:lnTo>
                      <a:pt x="194" y="197"/>
                    </a:lnTo>
                    <a:lnTo>
                      <a:pt x="182" y="196"/>
                    </a:lnTo>
                    <a:lnTo>
                      <a:pt x="169" y="195"/>
                    </a:lnTo>
                    <a:lnTo>
                      <a:pt x="169" y="195"/>
                    </a:lnTo>
                    <a:lnTo>
                      <a:pt x="152" y="196"/>
                    </a:lnTo>
                    <a:lnTo>
                      <a:pt x="135" y="199"/>
                    </a:lnTo>
                    <a:lnTo>
                      <a:pt x="119" y="203"/>
                    </a:lnTo>
                    <a:lnTo>
                      <a:pt x="103" y="209"/>
                    </a:lnTo>
                    <a:lnTo>
                      <a:pt x="88" y="216"/>
                    </a:lnTo>
                    <a:lnTo>
                      <a:pt x="74" y="224"/>
                    </a:lnTo>
                    <a:lnTo>
                      <a:pt x="61" y="235"/>
                    </a:lnTo>
                    <a:lnTo>
                      <a:pt x="49" y="246"/>
                    </a:lnTo>
                    <a:lnTo>
                      <a:pt x="38" y="258"/>
                    </a:lnTo>
                    <a:lnTo>
                      <a:pt x="29" y="271"/>
                    </a:lnTo>
                    <a:lnTo>
                      <a:pt x="20" y="285"/>
                    </a:lnTo>
                    <a:lnTo>
                      <a:pt x="13" y="300"/>
                    </a:lnTo>
                    <a:lnTo>
                      <a:pt x="7" y="316"/>
                    </a:lnTo>
                    <a:lnTo>
                      <a:pt x="3" y="332"/>
                    </a:lnTo>
                    <a:lnTo>
                      <a:pt x="0" y="349"/>
                    </a:lnTo>
                    <a:lnTo>
                      <a:pt x="0" y="366"/>
                    </a:lnTo>
                    <a:lnTo>
                      <a:pt x="0" y="366"/>
                    </a:lnTo>
                    <a:lnTo>
                      <a:pt x="0" y="383"/>
                    </a:lnTo>
                    <a:lnTo>
                      <a:pt x="3" y="400"/>
                    </a:lnTo>
                    <a:lnTo>
                      <a:pt x="7" y="417"/>
                    </a:lnTo>
                    <a:lnTo>
                      <a:pt x="13" y="432"/>
                    </a:lnTo>
                    <a:lnTo>
                      <a:pt x="20" y="447"/>
                    </a:lnTo>
                    <a:lnTo>
                      <a:pt x="29" y="461"/>
                    </a:lnTo>
                    <a:lnTo>
                      <a:pt x="38" y="474"/>
                    </a:lnTo>
                    <a:lnTo>
                      <a:pt x="49" y="486"/>
                    </a:lnTo>
                    <a:lnTo>
                      <a:pt x="61" y="497"/>
                    </a:lnTo>
                    <a:lnTo>
                      <a:pt x="74" y="507"/>
                    </a:lnTo>
                    <a:lnTo>
                      <a:pt x="88" y="516"/>
                    </a:lnTo>
                    <a:lnTo>
                      <a:pt x="103" y="523"/>
                    </a:lnTo>
                    <a:lnTo>
                      <a:pt x="119" y="528"/>
                    </a:lnTo>
                    <a:lnTo>
                      <a:pt x="135" y="533"/>
                    </a:lnTo>
                    <a:lnTo>
                      <a:pt x="152" y="535"/>
                    </a:lnTo>
                    <a:lnTo>
                      <a:pt x="169" y="536"/>
                    </a:lnTo>
                    <a:lnTo>
                      <a:pt x="169" y="536"/>
                    </a:lnTo>
                    <a:lnTo>
                      <a:pt x="187" y="535"/>
                    </a:lnTo>
                    <a:lnTo>
                      <a:pt x="204" y="533"/>
                    </a:lnTo>
                    <a:lnTo>
                      <a:pt x="221" y="528"/>
                    </a:lnTo>
                    <a:lnTo>
                      <a:pt x="237" y="523"/>
                    </a:lnTo>
                    <a:lnTo>
                      <a:pt x="251" y="516"/>
                    </a:lnTo>
                    <a:lnTo>
                      <a:pt x="265" y="507"/>
                    </a:lnTo>
                    <a:lnTo>
                      <a:pt x="279" y="497"/>
                    </a:lnTo>
                    <a:lnTo>
                      <a:pt x="291" y="486"/>
                    </a:lnTo>
                    <a:lnTo>
                      <a:pt x="302" y="474"/>
                    </a:lnTo>
                    <a:lnTo>
                      <a:pt x="311" y="461"/>
                    </a:lnTo>
                    <a:lnTo>
                      <a:pt x="320" y="447"/>
                    </a:lnTo>
                    <a:lnTo>
                      <a:pt x="327" y="432"/>
                    </a:lnTo>
                    <a:lnTo>
                      <a:pt x="333" y="417"/>
                    </a:lnTo>
                    <a:lnTo>
                      <a:pt x="337" y="400"/>
                    </a:lnTo>
                    <a:lnTo>
                      <a:pt x="340" y="383"/>
                    </a:lnTo>
                    <a:lnTo>
                      <a:pt x="340" y="366"/>
                    </a:lnTo>
                    <a:lnTo>
                      <a:pt x="340" y="366"/>
                    </a:lnTo>
                    <a:lnTo>
                      <a:pt x="340" y="354"/>
                    </a:lnTo>
                    <a:lnTo>
                      <a:pt x="339" y="343"/>
                    </a:lnTo>
                    <a:lnTo>
                      <a:pt x="337" y="332"/>
                    </a:lnTo>
                    <a:lnTo>
                      <a:pt x="334" y="321"/>
                    </a:lnTo>
                    <a:lnTo>
                      <a:pt x="394" y="261"/>
                    </a:lnTo>
                    <a:lnTo>
                      <a:pt x="394" y="189"/>
                    </a:lnTo>
                    <a:lnTo>
                      <a:pt x="468" y="189"/>
                    </a:lnTo>
                    <a:lnTo>
                      <a:pt x="468" y="104"/>
                    </a:lnTo>
                    <a:lnTo>
                      <a:pt x="539" y="108"/>
                    </a:lnTo>
                    <a:lnTo>
                      <a:pt x="539" y="7"/>
                    </a:lnTo>
                    <a:lnTo>
                      <a:pt x="443" y="0"/>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3" name="Freeform 26">
                <a:extLst>
                  <a:ext uri="{FF2B5EF4-FFF2-40B4-BE49-F238E27FC236}">
                    <a16:creationId xmlns:a16="http://schemas.microsoft.com/office/drawing/2014/main" id="{BEB9BFA2-CF0F-41AA-916B-E74685BDEE9B}"/>
                  </a:ext>
                </a:extLst>
              </p:cNvPr>
              <p:cNvSpPr/>
              <p:nvPr/>
            </p:nvSpPr>
            <p:spPr bwMode="auto">
              <a:xfrm>
                <a:off x="4219575" y="5362575"/>
                <a:ext cx="184150" cy="184150"/>
              </a:xfrm>
              <a:custGeom>
                <a:avLst/>
                <a:gdLst>
                  <a:gd name="T0" fmla="*/ 116 w 116"/>
                  <a:gd name="T1" fmla="*/ 58 h 116"/>
                  <a:gd name="T2" fmla="*/ 116 w 116"/>
                  <a:gd name="T3" fmla="*/ 58 h 116"/>
                  <a:gd name="T4" fmla="*/ 116 w 116"/>
                  <a:gd name="T5" fmla="*/ 64 h 116"/>
                  <a:gd name="T6" fmla="*/ 115 w 116"/>
                  <a:gd name="T7" fmla="*/ 69 h 116"/>
                  <a:gd name="T8" fmla="*/ 111 w 116"/>
                  <a:gd name="T9" fmla="*/ 80 h 116"/>
                  <a:gd name="T10" fmla="*/ 106 w 116"/>
                  <a:gd name="T11" fmla="*/ 90 h 116"/>
                  <a:gd name="T12" fmla="*/ 99 w 116"/>
                  <a:gd name="T13" fmla="*/ 99 h 116"/>
                  <a:gd name="T14" fmla="*/ 90 w 116"/>
                  <a:gd name="T15" fmla="*/ 106 h 116"/>
                  <a:gd name="T16" fmla="*/ 81 w 116"/>
                  <a:gd name="T17" fmla="*/ 111 h 116"/>
                  <a:gd name="T18" fmla="*/ 70 w 116"/>
                  <a:gd name="T19" fmla="*/ 114 h 116"/>
                  <a:gd name="T20" fmla="*/ 64 w 116"/>
                  <a:gd name="T21" fmla="*/ 115 h 116"/>
                  <a:gd name="T22" fmla="*/ 58 w 116"/>
                  <a:gd name="T23" fmla="*/ 116 h 116"/>
                  <a:gd name="T24" fmla="*/ 58 w 116"/>
                  <a:gd name="T25" fmla="*/ 116 h 116"/>
                  <a:gd name="T26" fmla="*/ 52 w 116"/>
                  <a:gd name="T27" fmla="*/ 115 h 116"/>
                  <a:gd name="T28" fmla="*/ 46 w 116"/>
                  <a:gd name="T29" fmla="*/ 114 h 116"/>
                  <a:gd name="T30" fmla="*/ 36 w 116"/>
                  <a:gd name="T31" fmla="*/ 111 h 116"/>
                  <a:gd name="T32" fmla="*/ 26 w 116"/>
                  <a:gd name="T33" fmla="*/ 106 h 116"/>
                  <a:gd name="T34" fmla="*/ 17 w 116"/>
                  <a:gd name="T35" fmla="*/ 99 h 116"/>
                  <a:gd name="T36" fmla="*/ 10 w 116"/>
                  <a:gd name="T37" fmla="*/ 90 h 116"/>
                  <a:gd name="T38" fmla="*/ 5 w 116"/>
                  <a:gd name="T39" fmla="*/ 80 h 116"/>
                  <a:gd name="T40" fmla="*/ 1 w 116"/>
                  <a:gd name="T41" fmla="*/ 69 h 116"/>
                  <a:gd name="T42" fmla="*/ 1 w 116"/>
                  <a:gd name="T43" fmla="*/ 64 h 116"/>
                  <a:gd name="T44" fmla="*/ 0 w 116"/>
                  <a:gd name="T45" fmla="*/ 58 h 116"/>
                  <a:gd name="T46" fmla="*/ 0 w 116"/>
                  <a:gd name="T47" fmla="*/ 58 h 116"/>
                  <a:gd name="T48" fmla="*/ 1 w 116"/>
                  <a:gd name="T49" fmla="*/ 52 h 116"/>
                  <a:gd name="T50" fmla="*/ 1 w 116"/>
                  <a:gd name="T51" fmla="*/ 46 h 116"/>
                  <a:gd name="T52" fmla="*/ 5 w 116"/>
                  <a:gd name="T53" fmla="*/ 35 h 116"/>
                  <a:gd name="T54" fmla="*/ 10 w 116"/>
                  <a:gd name="T55" fmla="*/ 25 h 116"/>
                  <a:gd name="T56" fmla="*/ 17 w 116"/>
                  <a:gd name="T57" fmla="*/ 17 h 116"/>
                  <a:gd name="T58" fmla="*/ 26 w 116"/>
                  <a:gd name="T59" fmla="*/ 10 h 116"/>
                  <a:gd name="T60" fmla="*/ 36 w 116"/>
                  <a:gd name="T61" fmla="*/ 4 h 116"/>
                  <a:gd name="T62" fmla="*/ 46 w 116"/>
                  <a:gd name="T63" fmla="*/ 1 h 116"/>
                  <a:gd name="T64" fmla="*/ 52 w 116"/>
                  <a:gd name="T65" fmla="*/ 0 h 116"/>
                  <a:gd name="T66" fmla="*/ 58 w 116"/>
                  <a:gd name="T67" fmla="*/ 0 h 116"/>
                  <a:gd name="T68" fmla="*/ 58 w 116"/>
                  <a:gd name="T69" fmla="*/ 0 h 116"/>
                  <a:gd name="T70" fmla="*/ 64 w 116"/>
                  <a:gd name="T71" fmla="*/ 0 h 116"/>
                  <a:gd name="T72" fmla="*/ 70 w 116"/>
                  <a:gd name="T73" fmla="*/ 1 h 116"/>
                  <a:gd name="T74" fmla="*/ 81 w 116"/>
                  <a:gd name="T75" fmla="*/ 4 h 116"/>
                  <a:gd name="T76" fmla="*/ 90 w 116"/>
                  <a:gd name="T77" fmla="*/ 10 h 116"/>
                  <a:gd name="T78" fmla="*/ 99 w 116"/>
                  <a:gd name="T79" fmla="*/ 17 h 116"/>
                  <a:gd name="T80" fmla="*/ 106 w 116"/>
                  <a:gd name="T81" fmla="*/ 25 h 116"/>
                  <a:gd name="T82" fmla="*/ 111 w 116"/>
                  <a:gd name="T83" fmla="*/ 35 h 116"/>
                  <a:gd name="T84" fmla="*/ 115 w 116"/>
                  <a:gd name="T85" fmla="*/ 46 h 116"/>
                  <a:gd name="T86" fmla="*/ 116 w 116"/>
                  <a:gd name="T87" fmla="*/ 52 h 116"/>
                  <a:gd name="T88" fmla="*/ 116 w 116"/>
                  <a:gd name="T89" fmla="*/ 58 h 116"/>
                  <a:gd name="T90" fmla="*/ 116 w 116"/>
                  <a:gd name="T91" fmla="*/ 5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 h="116">
                    <a:moveTo>
                      <a:pt x="116" y="58"/>
                    </a:moveTo>
                    <a:lnTo>
                      <a:pt x="116" y="58"/>
                    </a:lnTo>
                    <a:lnTo>
                      <a:pt x="116" y="64"/>
                    </a:lnTo>
                    <a:lnTo>
                      <a:pt x="115" y="69"/>
                    </a:lnTo>
                    <a:lnTo>
                      <a:pt x="111" y="80"/>
                    </a:lnTo>
                    <a:lnTo>
                      <a:pt x="106" y="90"/>
                    </a:lnTo>
                    <a:lnTo>
                      <a:pt x="99" y="99"/>
                    </a:lnTo>
                    <a:lnTo>
                      <a:pt x="90" y="106"/>
                    </a:lnTo>
                    <a:lnTo>
                      <a:pt x="81" y="111"/>
                    </a:lnTo>
                    <a:lnTo>
                      <a:pt x="70" y="114"/>
                    </a:lnTo>
                    <a:lnTo>
                      <a:pt x="64" y="115"/>
                    </a:lnTo>
                    <a:lnTo>
                      <a:pt x="58" y="116"/>
                    </a:lnTo>
                    <a:lnTo>
                      <a:pt x="58" y="116"/>
                    </a:lnTo>
                    <a:lnTo>
                      <a:pt x="52" y="115"/>
                    </a:lnTo>
                    <a:lnTo>
                      <a:pt x="46" y="114"/>
                    </a:lnTo>
                    <a:lnTo>
                      <a:pt x="36" y="111"/>
                    </a:lnTo>
                    <a:lnTo>
                      <a:pt x="26" y="106"/>
                    </a:lnTo>
                    <a:lnTo>
                      <a:pt x="17" y="99"/>
                    </a:lnTo>
                    <a:lnTo>
                      <a:pt x="10" y="90"/>
                    </a:lnTo>
                    <a:lnTo>
                      <a:pt x="5" y="80"/>
                    </a:lnTo>
                    <a:lnTo>
                      <a:pt x="1" y="69"/>
                    </a:lnTo>
                    <a:lnTo>
                      <a:pt x="1" y="64"/>
                    </a:lnTo>
                    <a:lnTo>
                      <a:pt x="0" y="58"/>
                    </a:lnTo>
                    <a:lnTo>
                      <a:pt x="0" y="58"/>
                    </a:lnTo>
                    <a:lnTo>
                      <a:pt x="1" y="52"/>
                    </a:lnTo>
                    <a:lnTo>
                      <a:pt x="1" y="46"/>
                    </a:lnTo>
                    <a:lnTo>
                      <a:pt x="5" y="35"/>
                    </a:lnTo>
                    <a:lnTo>
                      <a:pt x="10" y="25"/>
                    </a:lnTo>
                    <a:lnTo>
                      <a:pt x="17" y="17"/>
                    </a:lnTo>
                    <a:lnTo>
                      <a:pt x="26" y="10"/>
                    </a:lnTo>
                    <a:lnTo>
                      <a:pt x="36" y="4"/>
                    </a:lnTo>
                    <a:lnTo>
                      <a:pt x="46" y="1"/>
                    </a:lnTo>
                    <a:lnTo>
                      <a:pt x="52" y="0"/>
                    </a:lnTo>
                    <a:lnTo>
                      <a:pt x="58" y="0"/>
                    </a:lnTo>
                    <a:lnTo>
                      <a:pt x="58" y="0"/>
                    </a:lnTo>
                    <a:lnTo>
                      <a:pt x="64" y="0"/>
                    </a:lnTo>
                    <a:lnTo>
                      <a:pt x="70" y="1"/>
                    </a:lnTo>
                    <a:lnTo>
                      <a:pt x="81" y="4"/>
                    </a:lnTo>
                    <a:lnTo>
                      <a:pt x="90" y="10"/>
                    </a:lnTo>
                    <a:lnTo>
                      <a:pt x="99" y="17"/>
                    </a:lnTo>
                    <a:lnTo>
                      <a:pt x="106" y="25"/>
                    </a:lnTo>
                    <a:lnTo>
                      <a:pt x="111" y="35"/>
                    </a:lnTo>
                    <a:lnTo>
                      <a:pt x="115" y="46"/>
                    </a:lnTo>
                    <a:lnTo>
                      <a:pt x="116" y="52"/>
                    </a:lnTo>
                    <a:lnTo>
                      <a:pt x="116" y="58"/>
                    </a:lnTo>
                    <a:lnTo>
                      <a:pt x="116" y="58"/>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4" name="Line 27">
                <a:extLst>
                  <a:ext uri="{FF2B5EF4-FFF2-40B4-BE49-F238E27FC236}">
                    <a16:creationId xmlns:a16="http://schemas.microsoft.com/office/drawing/2014/main" id="{DA0CCAC8-A0EF-48C8-B9B9-B8E4D356CF64}"/>
                  </a:ext>
                </a:extLst>
              </p:cNvPr>
              <p:cNvSpPr>
                <a:spLocks noChangeShapeType="1"/>
              </p:cNvSpPr>
              <p:nvPr/>
            </p:nvSpPr>
            <p:spPr bwMode="auto">
              <a:xfrm flipH="1">
                <a:off x="4481513" y="4926013"/>
                <a:ext cx="303213" cy="274638"/>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55" name="组合 54">
            <a:extLst>
              <a:ext uri="{FF2B5EF4-FFF2-40B4-BE49-F238E27FC236}">
                <a16:creationId xmlns:a16="http://schemas.microsoft.com/office/drawing/2014/main" id="{47C0B130-04D9-49BC-9090-8FE71A31AAB6}"/>
              </a:ext>
            </a:extLst>
          </p:cNvPr>
          <p:cNvGrpSpPr/>
          <p:nvPr/>
        </p:nvGrpSpPr>
        <p:grpSpPr>
          <a:xfrm>
            <a:off x="3020033" y="4904486"/>
            <a:ext cx="586702" cy="586779"/>
            <a:chOff x="2264724" y="3802902"/>
            <a:chExt cx="440084" cy="440084"/>
          </a:xfrm>
        </p:grpSpPr>
        <p:sp>
          <p:nvSpPr>
            <p:cNvPr id="56" name="椭圆 55">
              <a:extLst>
                <a:ext uri="{FF2B5EF4-FFF2-40B4-BE49-F238E27FC236}">
                  <a16:creationId xmlns:a16="http://schemas.microsoft.com/office/drawing/2014/main" id="{046C6930-F0BA-408C-8878-0217D4472488}"/>
                </a:ext>
              </a:extLst>
            </p:cNvPr>
            <p:cNvSpPr/>
            <p:nvPr/>
          </p:nvSpPr>
          <p:spPr>
            <a:xfrm>
              <a:off x="2264724" y="3802902"/>
              <a:ext cx="440084" cy="440084"/>
            </a:xfrm>
            <a:prstGeom prst="ellipse">
              <a:avLst/>
            </a:prstGeom>
            <a:solidFill>
              <a:schemeClr val="bg1">
                <a:lumMod val="65000"/>
              </a:schemeClr>
            </a:solidFill>
            <a:ln w="19050" cap="flat" cmpd="sng" algn="ctr">
              <a:solidFill>
                <a:srgbClr val="D04A6D">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grpSp>
          <p:nvGrpSpPr>
            <p:cNvPr id="57" name="组合 56">
              <a:extLst>
                <a:ext uri="{FF2B5EF4-FFF2-40B4-BE49-F238E27FC236}">
                  <a16:creationId xmlns:a16="http://schemas.microsoft.com/office/drawing/2014/main" id="{878D125F-CD80-4CAC-8C50-0231EC40ECB1}"/>
                </a:ext>
              </a:extLst>
            </p:cNvPr>
            <p:cNvGrpSpPr/>
            <p:nvPr/>
          </p:nvGrpSpPr>
          <p:grpSpPr>
            <a:xfrm>
              <a:off x="2373191" y="3913212"/>
              <a:ext cx="223152" cy="219466"/>
              <a:chOff x="5294313" y="6135688"/>
              <a:chExt cx="865188" cy="850900"/>
            </a:xfrm>
          </p:grpSpPr>
          <p:sp>
            <p:nvSpPr>
              <p:cNvPr id="58" name="Freeform 28">
                <a:extLst>
                  <a:ext uri="{FF2B5EF4-FFF2-40B4-BE49-F238E27FC236}">
                    <a16:creationId xmlns:a16="http://schemas.microsoft.com/office/drawing/2014/main" id="{C0348312-2E9B-4B64-A808-90CADB194EED}"/>
                  </a:ext>
                </a:extLst>
              </p:cNvPr>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9" name="Freeform 29">
                <a:extLst>
                  <a:ext uri="{FF2B5EF4-FFF2-40B4-BE49-F238E27FC236}">
                    <a16:creationId xmlns:a16="http://schemas.microsoft.com/office/drawing/2014/main" id="{59FAA330-9F07-4F75-A8BE-2516C7A66167}"/>
                  </a:ext>
                </a:extLst>
              </p:cNvPr>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0" name="Line 30">
                <a:extLst>
                  <a:ext uri="{FF2B5EF4-FFF2-40B4-BE49-F238E27FC236}">
                    <a16:creationId xmlns:a16="http://schemas.microsoft.com/office/drawing/2014/main" id="{4BDD1A84-0F65-462F-BB6C-3E39B6740FC5}"/>
                  </a:ext>
                </a:extLst>
              </p:cNvPr>
              <p:cNvSpPr>
                <a:spLocks noChangeShapeType="1"/>
              </p:cNvSpPr>
              <p:nvPr/>
            </p:nvSpPr>
            <p:spPr bwMode="auto">
              <a:xfrm>
                <a:off x="5495925" y="6135688"/>
                <a:ext cx="463550" cy="0"/>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1" name="Line 31">
                <a:extLst>
                  <a:ext uri="{FF2B5EF4-FFF2-40B4-BE49-F238E27FC236}">
                    <a16:creationId xmlns:a16="http://schemas.microsoft.com/office/drawing/2014/main" id="{591E1275-3287-4751-B7BA-2950F6F19B41}"/>
                  </a:ext>
                </a:extLst>
              </p:cNvPr>
              <p:cNvSpPr>
                <a:spLocks noChangeShapeType="1"/>
              </p:cNvSpPr>
              <p:nvPr/>
            </p:nvSpPr>
            <p:spPr bwMode="auto">
              <a:xfrm>
                <a:off x="5727700" y="6743700"/>
                <a:ext cx="0" cy="92075"/>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2" name="Freeform 32">
                <a:extLst>
                  <a:ext uri="{FF2B5EF4-FFF2-40B4-BE49-F238E27FC236}">
                    <a16:creationId xmlns:a16="http://schemas.microsoft.com/office/drawing/2014/main" id="{3FD569C0-60C9-48BA-8B35-08AD0C9E51A9}"/>
                  </a:ext>
                </a:extLst>
              </p:cNvPr>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63" name="组合 62">
            <a:extLst>
              <a:ext uri="{FF2B5EF4-FFF2-40B4-BE49-F238E27FC236}">
                <a16:creationId xmlns:a16="http://schemas.microsoft.com/office/drawing/2014/main" id="{5731E87D-BE18-45C8-B7BB-064EE3014F22}"/>
              </a:ext>
            </a:extLst>
          </p:cNvPr>
          <p:cNvGrpSpPr/>
          <p:nvPr/>
        </p:nvGrpSpPr>
        <p:grpSpPr>
          <a:xfrm>
            <a:off x="8676002" y="4895206"/>
            <a:ext cx="586702" cy="586779"/>
            <a:chOff x="6507253" y="3795942"/>
            <a:chExt cx="440084" cy="440084"/>
          </a:xfrm>
        </p:grpSpPr>
        <p:sp>
          <p:nvSpPr>
            <p:cNvPr id="64" name="椭圆 63">
              <a:extLst>
                <a:ext uri="{FF2B5EF4-FFF2-40B4-BE49-F238E27FC236}">
                  <a16:creationId xmlns:a16="http://schemas.microsoft.com/office/drawing/2014/main" id="{A004A25F-DA22-42F3-91E0-1E10124A26D6}"/>
                </a:ext>
              </a:extLst>
            </p:cNvPr>
            <p:cNvSpPr/>
            <p:nvPr/>
          </p:nvSpPr>
          <p:spPr>
            <a:xfrm>
              <a:off x="6507253" y="3795942"/>
              <a:ext cx="440084" cy="440084"/>
            </a:xfrm>
            <a:prstGeom prst="ellipse">
              <a:avLst/>
            </a:prstGeom>
            <a:solidFill>
              <a:schemeClr val="bg1">
                <a:lumMod val="65000"/>
              </a:schemeClr>
            </a:solidFill>
            <a:ln w="19050" cap="flat" cmpd="sng" algn="ctr">
              <a:solidFill>
                <a:schemeClr val="bg1">
                  <a:lumMod val="6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grpSp>
          <p:nvGrpSpPr>
            <p:cNvPr id="65" name="组合 64">
              <a:extLst>
                <a:ext uri="{FF2B5EF4-FFF2-40B4-BE49-F238E27FC236}">
                  <a16:creationId xmlns:a16="http://schemas.microsoft.com/office/drawing/2014/main" id="{4C84D206-AF5F-48EF-B7BA-77DA9FC38692}"/>
                </a:ext>
              </a:extLst>
            </p:cNvPr>
            <p:cNvGrpSpPr/>
            <p:nvPr/>
          </p:nvGrpSpPr>
          <p:grpSpPr>
            <a:xfrm>
              <a:off x="6657484" y="3906252"/>
              <a:ext cx="139623" cy="219466"/>
              <a:chOff x="6694488" y="6135688"/>
              <a:chExt cx="541338" cy="850900"/>
            </a:xfrm>
          </p:grpSpPr>
          <p:sp>
            <p:nvSpPr>
              <p:cNvPr id="66" name="Freeform 33">
                <a:extLst>
                  <a:ext uri="{FF2B5EF4-FFF2-40B4-BE49-F238E27FC236}">
                    <a16:creationId xmlns:a16="http://schemas.microsoft.com/office/drawing/2014/main" id="{8D656BD3-9FB7-463D-A867-863D833246E3}"/>
                  </a:ext>
                </a:extLst>
              </p:cNvPr>
              <p:cNvSpPr/>
              <p:nvPr/>
            </p:nvSpPr>
            <p:spPr bwMode="auto">
              <a:xfrm>
                <a:off x="6723063" y="6188075"/>
                <a:ext cx="482600" cy="742950"/>
              </a:xfrm>
              <a:custGeom>
                <a:avLst/>
                <a:gdLst>
                  <a:gd name="T0" fmla="*/ 304 w 304"/>
                  <a:gd name="T1" fmla="*/ 0 h 468"/>
                  <a:gd name="T2" fmla="*/ 0 w 304"/>
                  <a:gd name="T3" fmla="*/ 86 h 468"/>
                  <a:gd name="T4" fmla="*/ 1 w 304"/>
                  <a:gd name="T5" fmla="*/ 98 h 468"/>
                  <a:gd name="T6" fmla="*/ 4 w 304"/>
                  <a:gd name="T7" fmla="*/ 120 h 468"/>
                  <a:gd name="T8" fmla="*/ 11 w 304"/>
                  <a:gd name="T9" fmla="*/ 142 h 468"/>
                  <a:gd name="T10" fmla="*/ 21 w 304"/>
                  <a:gd name="T11" fmla="*/ 162 h 468"/>
                  <a:gd name="T12" fmla="*/ 34 w 304"/>
                  <a:gd name="T13" fmla="*/ 180 h 468"/>
                  <a:gd name="T14" fmla="*/ 49 w 304"/>
                  <a:gd name="T15" fmla="*/ 197 h 468"/>
                  <a:gd name="T16" fmla="*/ 66 w 304"/>
                  <a:gd name="T17" fmla="*/ 210 h 468"/>
                  <a:gd name="T18" fmla="*/ 85 w 304"/>
                  <a:gd name="T19" fmla="*/ 222 h 468"/>
                  <a:gd name="T20" fmla="*/ 95 w 304"/>
                  <a:gd name="T21" fmla="*/ 226 h 468"/>
                  <a:gd name="T22" fmla="*/ 75 w 304"/>
                  <a:gd name="T23" fmla="*/ 236 h 468"/>
                  <a:gd name="T24" fmla="*/ 57 w 304"/>
                  <a:gd name="T25" fmla="*/ 249 h 468"/>
                  <a:gd name="T26" fmla="*/ 41 w 304"/>
                  <a:gd name="T27" fmla="*/ 264 h 468"/>
                  <a:gd name="T28" fmla="*/ 27 w 304"/>
                  <a:gd name="T29" fmla="*/ 282 h 468"/>
                  <a:gd name="T30" fmla="*/ 16 w 304"/>
                  <a:gd name="T31" fmla="*/ 301 h 468"/>
                  <a:gd name="T32" fmla="*/ 7 w 304"/>
                  <a:gd name="T33" fmla="*/ 322 h 468"/>
                  <a:gd name="T34" fmla="*/ 2 w 304"/>
                  <a:gd name="T35" fmla="*/ 344 h 468"/>
                  <a:gd name="T36" fmla="*/ 0 w 304"/>
                  <a:gd name="T37" fmla="*/ 368 h 468"/>
                  <a:gd name="T38" fmla="*/ 304 w 304"/>
                  <a:gd name="T39" fmla="*/ 468 h 468"/>
                  <a:gd name="T40" fmla="*/ 304 w 304"/>
                  <a:gd name="T41" fmla="*/ 368 h 468"/>
                  <a:gd name="T42" fmla="*/ 302 w 304"/>
                  <a:gd name="T43" fmla="*/ 344 h 468"/>
                  <a:gd name="T44" fmla="*/ 297 w 304"/>
                  <a:gd name="T45" fmla="*/ 322 h 468"/>
                  <a:gd name="T46" fmla="*/ 289 w 304"/>
                  <a:gd name="T47" fmla="*/ 301 h 468"/>
                  <a:gd name="T48" fmla="*/ 277 w 304"/>
                  <a:gd name="T49" fmla="*/ 282 h 468"/>
                  <a:gd name="T50" fmla="*/ 264 w 304"/>
                  <a:gd name="T51" fmla="*/ 264 h 468"/>
                  <a:gd name="T52" fmla="*/ 247 w 304"/>
                  <a:gd name="T53" fmla="*/ 249 h 468"/>
                  <a:gd name="T54" fmla="*/ 229 w 304"/>
                  <a:gd name="T55" fmla="*/ 236 h 468"/>
                  <a:gd name="T56" fmla="*/ 209 w 304"/>
                  <a:gd name="T57" fmla="*/ 226 h 468"/>
                  <a:gd name="T58" fmla="*/ 219 w 304"/>
                  <a:gd name="T59" fmla="*/ 222 h 468"/>
                  <a:gd name="T60" fmla="*/ 238 w 304"/>
                  <a:gd name="T61" fmla="*/ 210 h 468"/>
                  <a:gd name="T62" fmla="*/ 256 w 304"/>
                  <a:gd name="T63" fmla="*/ 197 h 468"/>
                  <a:gd name="T64" fmla="*/ 271 w 304"/>
                  <a:gd name="T65" fmla="*/ 180 h 468"/>
                  <a:gd name="T66" fmla="*/ 283 w 304"/>
                  <a:gd name="T67" fmla="*/ 162 h 468"/>
                  <a:gd name="T68" fmla="*/ 293 w 304"/>
                  <a:gd name="T69" fmla="*/ 142 h 468"/>
                  <a:gd name="T70" fmla="*/ 300 w 304"/>
                  <a:gd name="T71" fmla="*/ 120 h 468"/>
                  <a:gd name="T72" fmla="*/ 304 w 304"/>
                  <a:gd name="T73" fmla="*/ 98 h 468"/>
                  <a:gd name="T74" fmla="*/ 304 w 304"/>
                  <a:gd name="T75" fmla="*/ 8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4" h="468">
                    <a:moveTo>
                      <a:pt x="304" y="86"/>
                    </a:moveTo>
                    <a:lnTo>
                      <a:pt x="304" y="0"/>
                    </a:lnTo>
                    <a:lnTo>
                      <a:pt x="0" y="0"/>
                    </a:lnTo>
                    <a:lnTo>
                      <a:pt x="0" y="86"/>
                    </a:lnTo>
                    <a:lnTo>
                      <a:pt x="0" y="86"/>
                    </a:lnTo>
                    <a:lnTo>
                      <a:pt x="1" y="98"/>
                    </a:lnTo>
                    <a:lnTo>
                      <a:pt x="2" y="109"/>
                    </a:lnTo>
                    <a:lnTo>
                      <a:pt x="4" y="120"/>
                    </a:lnTo>
                    <a:lnTo>
                      <a:pt x="7" y="131"/>
                    </a:lnTo>
                    <a:lnTo>
                      <a:pt x="11" y="142"/>
                    </a:lnTo>
                    <a:lnTo>
                      <a:pt x="16" y="152"/>
                    </a:lnTo>
                    <a:lnTo>
                      <a:pt x="21" y="162"/>
                    </a:lnTo>
                    <a:lnTo>
                      <a:pt x="27" y="172"/>
                    </a:lnTo>
                    <a:lnTo>
                      <a:pt x="34" y="180"/>
                    </a:lnTo>
                    <a:lnTo>
                      <a:pt x="41" y="189"/>
                    </a:lnTo>
                    <a:lnTo>
                      <a:pt x="49" y="197"/>
                    </a:lnTo>
                    <a:lnTo>
                      <a:pt x="57" y="204"/>
                    </a:lnTo>
                    <a:lnTo>
                      <a:pt x="66" y="210"/>
                    </a:lnTo>
                    <a:lnTo>
                      <a:pt x="75" y="216"/>
                    </a:lnTo>
                    <a:lnTo>
                      <a:pt x="85" y="222"/>
                    </a:lnTo>
                    <a:lnTo>
                      <a:pt x="95" y="226"/>
                    </a:lnTo>
                    <a:lnTo>
                      <a:pt x="95" y="226"/>
                    </a:lnTo>
                    <a:lnTo>
                      <a:pt x="85" y="231"/>
                    </a:lnTo>
                    <a:lnTo>
                      <a:pt x="75" y="236"/>
                    </a:lnTo>
                    <a:lnTo>
                      <a:pt x="66" y="242"/>
                    </a:lnTo>
                    <a:lnTo>
                      <a:pt x="57" y="249"/>
                    </a:lnTo>
                    <a:lnTo>
                      <a:pt x="49" y="256"/>
                    </a:lnTo>
                    <a:lnTo>
                      <a:pt x="41" y="264"/>
                    </a:lnTo>
                    <a:lnTo>
                      <a:pt x="34" y="272"/>
                    </a:lnTo>
                    <a:lnTo>
                      <a:pt x="27" y="282"/>
                    </a:lnTo>
                    <a:lnTo>
                      <a:pt x="21" y="291"/>
                    </a:lnTo>
                    <a:lnTo>
                      <a:pt x="16" y="301"/>
                    </a:lnTo>
                    <a:lnTo>
                      <a:pt x="11" y="312"/>
                    </a:lnTo>
                    <a:lnTo>
                      <a:pt x="7" y="322"/>
                    </a:lnTo>
                    <a:lnTo>
                      <a:pt x="4" y="333"/>
                    </a:lnTo>
                    <a:lnTo>
                      <a:pt x="2" y="344"/>
                    </a:lnTo>
                    <a:lnTo>
                      <a:pt x="1" y="356"/>
                    </a:lnTo>
                    <a:lnTo>
                      <a:pt x="0" y="368"/>
                    </a:lnTo>
                    <a:lnTo>
                      <a:pt x="0" y="468"/>
                    </a:lnTo>
                    <a:lnTo>
                      <a:pt x="304" y="468"/>
                    </a:lnTo>
                    <a:lnTo>
                      <a:pt x="304" y="368"/>
                    </a:lnTo>
                    <a:lnTo>
                      <a:pt x="304" y="368"/>
                    </a:lnTo>
                    <a:lnTo>
                      <a:pt x="304" y="356"/>
                    </a:lnTo>
                    <a:lnTo>
                      <a:pt x="302" y="344"/>
                    </a:lnTo>
                    <a:lnTo>
                      <a:pt x="300" y="333"/>
                    </a:lnTo>
                    <a:lnTo>
                      <a:pt x="297" y="322"/>
                    </a:lnTo>
                    <a:lnTo>
                      <a:pt x="293" y="312"/>
                    </a:lnTo>
                    <a:lnTo>
                      <a:pt x="289" y="301"/>
                    </a:lnTo>
                    <a:lnTo>
                      <a:pt x="283" y="291"/>
                    </a:lnTo>
                    <a:lnTo>
                      <a:pt x="277" y="282"/>
                    </a:lnTo>
                    <a:lnTo>
                      <a:pt x="271" y="272"/>
                    </a:lnTo>
                    <a:lnTo>
                      <a:pt x="264" y="264"/>
                    </a:lnTo>
                    <a:lnTo>
                      <a:pt x="256" y="256"/>
                    </a:lnTo>
                    <a:lnTo>
                      <a:pt x="247" y="249"/>
                    </a:lnTo>
                    <a:lnTo>
                      <a:pt x="238" y="242"/>
                    </a:lnTo>
                    <a:lnTo>
                      <a:pt x="229" y="236"/>
                    </a:lnTo>
                    <a:lnTo>
                      <a:pt x="219" y="231"/>
                    </a:lnTo>
                    <a:lnTo>
                      <a:pt x="209" y="226"/>
                    </a:lnTo>
                    <a:lnTo>
                      <a:pt x="209" y="226"/>
                    </a:lnTo>
                    <a:lnTo>
                      <a:pt x="219" y="222"/>
                    </a:lnTo>
                    <a:lnTo>
                      <a:pt x="229" y="216"/>
                    </a:lnTo>
                    <a:lnTo>
                      <a:pt x="238" y="210"/>
                    </a:lnTo>
                    <a:lnTo>
                      <a:pt x="247" y="204"/>
                    </a:lnTo>
                    <a:lnTo>
                      <a:pt x="256" y="197"/>
                    </a:lnTo>
                    <a:lnTo>
                      <a:pt x="264" y="189"/>
                    </a:lnTo>
                    <a:lnTo>
                      <a:pt x="271" y="180"/>
                    </a:lnTo>
                    <a:lnTo>
                      <a:pt x="277" y="172"/>
                    </a:lnTo>
                    <a:lnTo>
                      <a:pt x="283" y="162"/>
                    </a:lnTo>
                    <a:lnTo>
                      <a:pt x="289" y="152"/>
                    </a:lnTo>
                    <a:lnTo>
                      <a:pt x="293" y="142"/>
                    </a:lnTo>
                    <a:lnTo>
                      <a:pt x="297" y="131"/>
                    </a:lnTo>
                    <a:lnTo>
                      <a:pt x="300" y="120"/>
                    </a:lnTo>
                    <a:lnTo>
                      <a:pt x="302" y="109"/>
                    </a:lnTo>
                    <a:lnTo>
                      <a:pt x="304" y="98"/>
                    </a:lnTo>
                    <a:lnTo>
                      <a:pt x="304" y="86"/>
                    </a:lnTo>
                    <a:lnTo>
                      <a:pt x="304" y="86"/>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7" name="Line 34">
                <a:extLst>
                  <a:ext uri="{FF2B5EF4-FFF2-40B4-BE49-F238E27FC236}">
                    <a16:creationId xmlns:a16="http://schemas.microsoft.com/office/drawing/2014/main" id="{6A1882D3-4A6F-492C-979E-E34796C949B7}"/>
                  </a:ext>
                </a:extLst>
              </p:cNvPr>
              <p:cNvSpPr>
                <a:spLocks noChangeShapeType="1"/>
              </p:cNvSpPr>
              <p:nvPr/>
            </p:nvSpPr>
            <p:spPr bwMode="auto">
              <a:xfrm>
                <a:off x="6694488" y="6135688"/>
                <a:ext cx="541338" cy="0"/>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8" name="Line 35">
                <a:extLst>
                  <a:ext uri="{FF2B5EF4-FFF2-40B4-BE49-F238E27FC236}">
                    <a16:creationId xmlns:a16="http://schemas.microsoft.com/office/drawing/2014/main" id="{7A66EFD8-2350-4BB8-B177-A05838378617}"/>
                  </a:ext>
                </a:extLst>
              </p:cNvPr>
              <p:cNvSpPr>
                <a:spLocks noChangeShapeType="1"/>
              </p:cNvSpPr>
              <p:nvPr/>
            </p:nvSpPr>
            <p:spPr bwMode="auto">
              <a:xfrm>
                <a:off x="6694488" y="6986588"/>
                <a:ext cx="541338" cy="0"/>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9" name="Freeform 36">
                <a:extLst>
                  <a:ext uri="{FF2B5EF4-FFF2-40B4-BE49-F238E27FC236}">
                    <a16:creationId xmlns:a16="http://schemas.microsoft.com/office/drawing/2014/main" id="{614A4EB7-2503-457A-BACB-6F7BABFF4B0C}"/>
                  </a:ext>
                </a:extLst>
              </p:cNvPr>
              <p:cNvSpPr/>
              <p:nvPr/>
            </p:nvSpPr>
            <p:spPr bwMode="auto">
              <a:xfrm>
                <a:off x="6799263" y="6765925"/>
                <a:ext cx="331788" cy="165100"/>
              </a:xfrm>
              <a:custGeom>
                <a:avLst/>
                <a:gdLst>
                  <a:gd name="T0" fmla="*/ 0 w 209"/>
                  <a:gd name="T1" fmla="*/ 104 h 104"/>
                  <a:gd name="T2" fmla="*/ 105 w 209"/>
                  <a:gd name="T3" fmla="*/ 0 h 104"/>
                  <a:gd name="T4" fmla="*/ 209 w 209"/>
                  <a:gd name="T5" fmla="*/ 104 h 104"/>
                  <a:gd name="T6" fmla="*/ 0 w 209"/>
                  <a:gd name="T7" fmla="*/ 104 h 104"/>
                </a:gdLst>
                <a:ahLst/>
                <a:cxnLst>
                  <a:cxn ang="0">
                    <a:pos x="T0" y="T1"/>
                  </a:cxn>
                  <a:cxn ang="0">
                    <a:pos x="T2" y="T3"/>
                  </a:cxn>
                  <a:cxn ang="0">
                    <a:pos x="T4" y="T5"/>
                  </a:cxn>
                  <a:cxn ang="0">
                    <a:pos x="T6" y="T7"/>
                  </a:cxn>
                </a:cxnLst>
                <a:rect l="0" t="0" r="r" b="b"/>
                <a:pathLst>
                  <a:path w="209" h="104">
                    <a:moveTo>
                      <a:pt x="0" y="104"/>
                    </a:moveTo>
                    <a:lnTo>
                      <a:pt x="105" y="0"/>
                    </a:lnTo>
                    <a:lnTo>
                      <a:pt x="209" y="104"/>
                    </a:lnTo>
                    <a:lnTo>
                      <a:pt x="0" y="104"/>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0" name="Freeform 37">
                <a:extLst>
                  <a:ext uri="{FF2B5EF4-FFF2-40B4-BE49-F238E27FC236}">
                    <a16:creationId xmlns:a16="http://schemas.microsoft.com/office/drawing/2014/main" id="{83981BC8-80D2-4740-93DD-5E7F31E25236}"/>
                  </a:ext>
                </a:extLst>
              </p:cNvPr>
              <p:cNvSpPr/>
              <p:nvPr/>
            </p:nvSpPr>
            <p:spPr bwMode="auto">
              <a:xfrm>
                <a:off x="6842125" y="6394450"/>
                <a:ext cx="246063" cy="122238"/>
              </a:xfrm>
              <a:custGeom>
                <a:avLst/>
                <a:gdLst>
                  <a:gd name="T0" fmla="*/ 155 w 155"/>
                  <a:gd name="T1" fmla="*/ 0 h 77"/>
                  <a:gd name="T2" fmla="*/ 78 w 155"/>
                  <a:gd name="T3" fmla="*/ 77 h 77"/>
                  <a:gd name="T4" fmla="*/ 0 w 155"/>
                  <a:gd name="T5" fmla="*/ 0 h 77"/>
                  <a:gd name="T6" fmla="*/ 155 w 155"/>
                  <a:gd name="T7" fmla="*/ 0 h 77"/>
                </a:gdLst>
                <a:ahLst/>
                <a:cxnLst>
                  <a:cxn ang="0">
                    <a:pos x="T0" y="T1"/>
                  </a:cxn>
                  <a:cxn ang="0">
                    <a:pos x="T2" y="T3"/>
                  </a:cxn>
                  <a:cxn ang="0">
                    <a:pos x="T4" y="T5"/>
                  </a:cxn>
                  <a:cxn ang="0">
                    <a:pos x="T6" y="T7"/>
                  </a:cxn>
                </a:cxnLst>
                <a:rect l="0" t="0" r="r" b="b"/>
                <a:pathLst>
                  <a:path w="155" h="77">
                    <a:moveTo>
                      <a:pt x="155" y="0"/>
                    </a:moveTo>
                    <a:lnTo>
                      <a:pt x="78" y="77"/>
                    </a:lnTo>
                    <a:lnTo>
                      <a:pt x="0" y="0"/>
                    </a:lnTo>
                    <a:lnTo>
                      <a:pt x="155" y="0"/>
                    </a:lnTo>
                    <a:close/>
                  </a:path>
                </a:pathLst>
              </a:custGeom>
              <a:noFill/>
              <a:ln w="6350">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1" name="Line 38">
                <a:extLst>
                  <a:ext uri="{FF2B5EF4-FFF2-40B4-BE49-F238E27FC236}">
                    <a16:creationId xmlns:a16="http://schemas.microsoft.com/office/drawing/2014/main" id="{0B5FBF20-F572-4FC0-8739-207D5AD42469}"/>
                  </a:ext>
                </a:extLst>
              </p:cNvPr>
              <p:cNvSpPr>
                <a:spLocks noChangeShapeType="1"/>
              </p:cNvSpPr>
              <p:nvPr/>
            </p:nvSpPr>
            <p:spPr bwMode="auto">
              <a:xfrm>
                <a:off x="6965950" y="6559550"/>
                <a:ext cx="0" cy="4286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2" name="Line 39">
                <a:extLst>
                  <a:ext uri="{FF2B5EF4-FFF2-40B4-BE49-F238E27FC236}">
                    <a16:creationId xmlns:a16="http://schemas.microsoft.com/office/drawing/2014/main" id="{C7B32DEF-31A3-4F06-AA21-43B230F4B9F7}"/>
                  </a:ext>
                </a:extLst>
              </p:cNvPr>
              <p:cNvSpPr>
                <a:spLocks noChangeShapeType="1"/>
              </p:cNvSpPr>
              <p:nvPr/>
            </p:nvSpPr>
            <p:spPr bwMode="auto">
              <a:xfrm>
                <a:off x="6965950" y="6640513"/>
                <a:ext cx="0" cy="41275"/>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3" name="Line 40">
                <a:extLst>
                  <a:ext uri="{FF2B5EF4-FFF2-40B4-BE49-F238E27FC236}">
                    <a16:creationId xmlns:a16="http://schemas.microsoft.com/office/drawing/2014/main" id="{33C017B6-06BF-4EE3-9D3F-00AECCBBD002}"/>
                  </a:ext>
                </a:extLst>
              </p:cNvPr>
              <p:cNvSpPr>
                <a:spLocks noChangeShapeType="1"/>
              </p:cNvSpPr>
              <p:nvPr/>
            </p:nvSpPr>
            <p:spPr bwMode="auto">
              <a:xfrm>
                <a:off x="6965950" y="6718300"/>
                <a:ext cx="0" cy="42863"/>
              </a:xfrm>
              <a:prstGeom prst="line">
                <a:avLst/>
              </a:prstGeom>
              <a:noFill/>
              <a:ln w="6350">
                <a:solidFill>
                  <a:sysClr val="window" lastClr="FFFFFF"/>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spTree>
    <p:extLst>
      <p:ext uri="{BB962C8B-B14F-4D97-AF65-F5344CB8AC3E}">
        <p14:creationId xmlns:p14="http://schemas.microsoft.com/office/powerpoint/2010/main" val="42223110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8" presetClass="emph" presetSubtype="0" fill="hold" nodeType="withEffect">
                                  <p:stCondLst>
                                    <p:cond delay="0"/>
                                  </p:stCondLst>
                                  <p:childTnLst>
                                    <p:animRot by="43200000">
                                      <p:cBhvr>
                                        <p:cTn id="11" dur="1000" fill="hold"/>
                                        <p:tgtEl>
                                          <p:spTgt spid="4"/>
                                        </p:tgtEl>
                                        <p:attrNameLst>
                                          <p:attrName>r</p:attrName>
                                        </p:attrNameLst>
                                      </p:cBhvr>
                                    </p:animRo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300"/>
                                        <p:tgtEl>
                                          <p:spTgt spid="11"/>
                                        </p:tgtEl>
                                      </p:cBhvr>
                                    </p:animEffect>
                                  </p:childTnLst>
                                </p:cTn>
                              </p:par>
                            </p:childTnLst>
                          </p:cTn>
                        </p:par>
                        <p:par>
                          <p:cTn id="16" fill="hold">
                            <p:stCondLst>
                              <p:cond delay="1300"/>
                            </p:stCondLst>
                            <p:childTnLst>
                              <p:par>
                                <p:cTn id="17" presetID="53" presetClass="entr" presetSubtype="16"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1600"/>
                            </p:stCondLst>
                            <p:childTnLst>
                              <p:par>
                                <p:cTn id="23" presetID="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300" fill="hold"/>
                                        <p:tgtEl>
                                          <p:spTgt spid="18"/>
                                        </p:tgtEl>
                                        <p:attrNameLst>
                                          <p:attrName>ppt_x</p:attrName>
                                        </p:attrNameLst>
                                      </p:cBhvr>
                                      <p:tavLst>
                                        <p:tav tm="0">
                                          <p:val>
                                            <p:strVal val="0-#ppt_w/2"/>
                                          </p:val>
                                        </p:tav>
                                        <p:tav tm="100000">
                                          <p:val>
                                            <p:strVal val="#ppt_x"/>
                                          </p:val>
                                        </p:tav>
                                      </p:tavLst>
                                    </p:anim>
                                    <p:anim calcmode="lin" valueType="num">
                                      <p:cBhvr additive="base">
                                        <p:cTn id="26" dur="3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300"/>
                                        <p:tgtEl>
                                          <p:spTgt spid="12"/>
                                        </p:tgtEl>
                                      </p:cBhvr>
                                    </p:animEffect>
                                  </p:childTnLst>
                                </p:cTn>
                              </p:par>
                            </p:childTnLst>
                          </p:cTn>
                        </p:par>
                        <p:par>
                          <p:cTn id="31" fill="hold">
                            <p:stCondLst>
                              <p:cond delay="2200"/>
                            </p:stCondLst>
                            <p:childTnLst>
                              <p:par>
                                <p:cTn id="32" presetID="53" presetClass="entr" presetSubtype="16"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300" fill="hold"/>
                                        <p:tgtEl>
                                          <p:spTgt spid="35"/>
                                        </p:tgtEl>
                                        <p:attrNameLst>
                                          <p:attrName>ppt_w</p:attrName>
                                        </p:attrNameLst>
                                      </p:cBhvr>
                                      <p:tavLst>
                                        <p:tav tm="0">
                                          <p:val>
                                            <p:fltVal val="0"/>
                                          </p:val>
                                        </p:tav>
                                        <p:tav tm="100000">
                                          <p:val>
                                            <p:strVal val="#ppt_w"/>
                                          </p:val>
                                        </p:tav>
                                      </p:tavLst>
                                    </p:anim>
                                    <p:anim calcmode="lin" valueType="num">
                                      <p:cBhvr>
                                        <p:cTn id="35" dur="300" fill="hold"/>
                                        <p:tgtEl>
                                          <p:spTgt spid="35"/>
                                        </p:tgtEl>
                                        <p:attrNameLst>
                                          <p:attrName>ppt_h</p:attrName>
                                        </p:attrNameLst>
                                      </p:cBhvr>
                                      <p:tavLst>
                                        <p:tav tm="0">
                                          <p:val>
                                            <p:fltVal val="0"/>
                                          </p:val>
                                        </p:tav>
                                        <p:tav tm="100000">
                                          <p:val>
                                            <p:strVal val="#ppt_h"/>
                                          </p:val>
                                        </p:tav>
                                      </p:tavLst>
                                    </p:anim>
                                    <p:animEffect transition="in" filter="fade">
                                      <p:cBhvr>
                                        <p:cTn id="36" dur="300"/>
                                        <p:tgtEl>
                                          <p:spTgt spid="35"/>
                                        </p:tgtEl>
                                      </p:cBhvr>
                                    </p:animEffect>
                                  </p:childTnLst>
                                </p:cTn>
                              </p:par>
                            </p:childTnLst>
                          </p:cTn>
                        </p:par>
                        <p:par>
                          <p:cTn id="37" fill="hold">
                            <p:stCondLst>
                              <p:cond delay="2500"/>
                            </p:stCondLst>
                            <p:childTnLst>
                              <p:par>
                                <p:cTn id="38" presetID="2" presetClass="entr" presetSubtype="2"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300" fill="hold"/>
                                        <p:tgtEl>
                                          <p:spTgt spid="21"/>
                                        </p:tgtEl>
                                        <p:attrNameLst>
                                          <p:attrName>ppt_x</p:attrName>
                                        </p:attrNameLst>
                                      </p:cBhvr>
                                      <p:tavLst>
                                        <p:tav tm="0">
                                          <p:val>
                                            <p:strVal val="1+#ppt_w/2"/>
                                          </p:val>
                                        </p:tav>
                                        <p:tav tm="100000">
                                          <p:val>
                                            <p:strVal val="#ppt_x"/>
                                          </p:val>
                                        </p:tav>
                                      </p:tavLst>
                                    </p:anim>
                                    <p:anim calcmode="lin" valueType="num">
                                      <p:cBhvr additive="base">
                                        <p:cTn id="41" dur="3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2800"/>
                            </p:stCondLst>
                            <p:childTnLst>
                              <p:par>
                                <p:cTn id="43" presetID="22" presetClass="entr" presetSubtype="2"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right)">
                                      <p:cBhvr>
                                        <p:cTn id="45" dur="300"/>
                                        <p:tgtEl>
                                          <p:spTgt spid="13"/>
                                        </p:tgtEl>
                                      </p:cBhvr>
                                    </p:animEffect>
                                  </p:childTnLst>
                                </p:cTn>
                              </p:par>
                            </p:childTnLst>
                          </p:cTn>
                        </p:par>
                        <p:par>
                          <p:cTn id="46" fill="hold">
                            <p:stCondLst>
                              <p:cond delay="3100"/>
                            </p:stCondLst>
                            <p:childTnLst>
                              <p:par>
                                <p:cTn id="47" presetID="53" presetClass="entr" presetSubtype="16"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300" fill="hold"/>
                                        <p:tgtEl>
                                          <p:spTgt spid="23"/>
                                        </p:tgtEl>
                                        <p:attrNameLst>
                                          <p:attrName>ppt_w</p:attrName>
                                        </p:attrNameLst>
                                      </p:cBhvr>
                                      <p:tavLst>
                                        <p:tav tm="0">
                                          <p:val>
                                            <p:fltVal val="0"/>
                                          </p:val>
                                        </p:tav>
                                        <p:tav tm="100000">
                                          <p:val>
                                            <p:strVal val="#ppt_w"/>
                                          </p:val>
                                        </p:tav>
                                      </p:tavLst>
                                    </p:anim>
                                    <p:anim calcmode="lin" valueType="num">
                                      <p:cBhvr>
                                        <p:cTn id="50" dur="300" fill="hold"/>
                                        <p:tgtEl>
                                          <p:spTgt spid="23"/>
                                        </p:tgtEl>
                                        <p:attrNameLst>
                                          <p:attrName>ppt_h</p:attrName>
                                        </p:attrNameLst>
                                      </p:cBhvr>
                                      <p:tavLst>
                                        <p:tav tm="0">
                                          <p:val>
                                            <p:fltVal val="0"/>
                                          </p:val>
                                        </p:tav>
                                        <p:tav tm="100000">
                                          <p:val>
                                            <p:strVal val="#ppt_h"/>
                                          </p:val>
                                        </p:tav>
                                      </p:tavLst>
                                    </p:anim>
                                    <p:animEffect transition="in" filter="fade">
                                      <p:cBhvr>
                                        <p:cTn id="51" dur="300"/>
                                        <p:tgtEl>
                                          <p:spTgt spid="23"/>
                                        </p:tgtEl>
                                      </p:cBhvr>
                                    </p:animEffect>
                                  </p:childTnLst>
                                </p:cTn>
                              </p:par>
                            </p:childTnLst>
                          </p:cTn>
                        </p:par>
                        <p:par>
                          <p:cTn id="52" fill="hold">
                            <p:stCondLst>
                              <p:cond delay="3400"/>
                            </p:stCondLst>
                            <p:childTnLst>
                              <p:par>
                                <p:cTn id="53" presetID="2" presetClass="entr" presetSubtype="8"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 fill="hold"/>
                                        <p:tgtEl>
                                          <p:spTgt spid="17"/>
                                        </p:tgtEl>
                                        <p:attrNameLst>
                                          <p:attrName>ppt_x</p:attrName>
                                        </p:attrNameLst>
                                      </p:cBhvr>
                                      <p:tavLst>
                                        <p:tav tm="0">
                                          <p:val>
                                            <p:strVal val="0-#ppt_w/2"/>
                                          </p:val>
                                        </p:tav>
                                        <p:tav tm="100000">
                                          <p:val>
                                            <p:strVal val="#ppt_x"/>
                                          </p:val>
                                        </p:tav>
                                      </p:tavLst>
                                    </p:anim>
                                    <p:anim calcmode="lin" valueType="num">
                                      <p:cBhvr additive="base">
                                        <p:cTn id="56" dur="300" fill="hold"/>
                                        <p:tgtEl>
                                          <p:spTgt spid="17"/>
                                        </p:tgtEl>
                                        <p:attrNameLst>
                                          <p:attrName>ppt_y</p:attrName>
                                        </p:attrNameLst>
                                      </p:cBhvr>
                                      <p:tavLst>
                                        <p:tav tm="0">
                                          <p:val>
                                            <p:strVal val="#ppt_y"/>
                                          </p:val>
                                        </p:tav>
                                        <p:tav tm="100000">
                                          <p:val>
                                            <p:strVal val="#ppt_y"/>
                                          </p:val>
                                        </p:tav>
                                      </p:tavLst>
                                    </p:anim>
                                  </p:childTnLst>
                                </p:cTn>
                              </p:par>
                            </p:childTnLst>
                          </p:cTn>
                        </p:par>
                        <p:par>
                          <p:cTn id="57" fill="hold">
                            <p:stCondLst>
                              <p:cond delay="3700"/>
                            </p:stCondLst>
                            <p:childTnLst>
                              <p:par>
                                <p:cTn id="58" presetID="22" presetClass="entr" presetSubtype="8"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300"/>
                                        <p:tgtEl>
                                          <p:spTgt spid="14"/>
                                        </p:tgtEl>
                                      </p:cBhvr>
                                    </p:animEffect>
                                  </p:childTnLst>
                                </p:cTn>
                              </p:par>
                            </p:childTnLst>
                          </p:cTn>
                        </p:par>
                        <p:par>
                          <p:cTn id="61" fill="hold">
                            <p:stCondLst>
                              <p:cond delay="4000"/>
                            </p:stCondLst>
                            <p:childTnLst>
                              <p:par>
                                <p:cTn id="62" presetID="53" presetClass="entr" presetSubtype="16"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p:cTn id="64" dur="300" fill="hold"/>
                                        <p:tgtEl>
                                          <p:spTgt spid="29"/>
                                        </p:tgtEl>
                                        <p:attrNameLst>
                                          <p:attrName>ppt_w</p:attrName>
                                        </p:attrNameLst>
                                      </p:cBhvr>
                                      <p:tavLst>
                                        <p:tav tm="0">
                                          <p:val>
                                            <p:fltVal val="0"/>
                                          </p:val>
                                        </p:tav>
                                        <p:tav tm="100000">
                                          <p:val>
                                            <p:strVal val="#ppt_w"/>
                                          </p:val>
                                        </p:tav>
                                      </p:tavLst>
                                    </p:anim>
                                    <p:anim calcmode="lin" valueType="num">
                                      <p:cBhvr>
                                        <p:cTn id="65" dur="300" fill="hold"/>
                                        <p:tgtEl>
                                          <p:spTgt spid="29"/>
                                        </p:tgtEl>
                                        <p:attrNameLst>
                                          <p:attrName>ppt_h</p:attrName>
                                        </p:attrNameLst>
                                      </p:cBhvr>
                                      <p:tavLst>
                                        <p:tav tm="0">
                                          <p:val>
                                            <p:fltVal val="0"/>
                                          </p:val>
                                        </p:tav>
                                        <p:tav tm="100000">
                                          <p:val>
                                            <p:strVal val="#ppt_h"/>
                                          </p:val>
                                        </p:tav>
                                      </p:tavLst>
                                    </p:anim>
                                    <p:animEffect transition="in" filter="fade">
                                      <p:cBhvr>
                                        <p:cTn id="66" dur="300"/>
                                        <p:tgtEl>
                                          <p:spTgt spid="29"/>
                                        </p:tgtEl>
                                      </p:cBhvr>
                                    </p:animEffect>
                                  </p:childTnLst>
                                </p:cTn>
                              </p:par>
                            </p:childTnLst>
                          </p:cTn>
                        </p:par>
                        <p:par>
                          <p:cTn id="67" fill="hold">
                            <p:stCondLst>
                              <p:cond delay="4300"/>
                            </p:stCondLst>
                            <p:childTnLst>
                              <p:par>
                                <p:cTn id="68" presetID="2" presetClass="entr" presetSubtype="2"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300" fill="hold"/>
                                        <p:tgtEl>
                                          <p:spTgt spid="20"/>
                                        </p:tgtEl>
                                        <p:attrNameLst>
                                          <p:attrName>ppt_x</p:attrName>
                                        </p:attrNameLst>
                                      </p:cBhvr>
                                      <p:tavLst>
                                        <p:tav tm="0">
                                          <p:val>
                                            <p:strVal val="1+#ppt_w/2"/>
                                          </p:val>
                                        </p:tav>
                                        <p:tav tm="100000">
                                          <p:val>
                                            <p:strVal val="#ppt_x"/>
                                          </p:val>
                                        </p:tav>
                                      </p:tavLst>
                                    </p:anim>
                                    <p:anim calcmode="lin" valueType="num">
                                      <p:cBhvr additive="base">
                                        <p:cTn id="71" dur="300" fill="hold"/>
                                        <p:tgtEl>
                                          <p:spTgt spid="20"/>
                                        </p:tgtEl>
                                        <p:attrNameLst>
                                          <p:attrName>ppt_y</p:attrName>
                                        </p:attrNameLst>
                                      </p:cBhvr>
                                      <p:tavLst>
                                        <p:tav tm="0">
                                          <p:val>
                                            <p:strVal val="#ppt_y"/>
                                          </p:val>
                                        </p:tav>
                                        <p:tav tm="100000">
                                          <p:val>
                                            <p:strVal val="#ppt_y"/>
                                          </p:val>
                                        </p:tav>
                                      </p:tavLst>
                                    </p:anim>
                                  </p:childTnLst>
                                </p:cTn>
                              </p:par>
                            </p:childTnLst>
                          </p:cTn>
                        </p:par>
                        <p:par>
                          <p:cTn id="72" fill="hold">
                            <p:stCondLst>
                              <p:cond delay="4600"/>
                            </p:stCondLst>
                            <p:childTnLst>
                              <p:par>
                                <p:cTn id="73" presetID="22" presetClass="entr" presetSubtype="2"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right)">
                                      <p:cBhvr>
                                        <p:cTn id="75" dur="300"/>
                                        <p:tgtEl>
                                          <p:spTgt spid="15"/>
                                        </p:tgtEl>
                                      </p:cBhvr>
                                    </p:animEffect>
                                  </p:childTnLst>
                                </p:cTn>
                              </p:par>
                            </p:childTnLst>
                          </p:cTn>
                        </p:par>
                        <p:par>
                          <p:cTn id="76" fill="hold">
                            <p:stCondLst>
                              <p:cond delay="4900"/>
                            </p:stCondLst>
                            <p:childTnLst>
                              <p:par>
                                <p:cTn id="77" presetID="53" presetClass="entr" presetSubtype="16"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300" fill="hold"/>
                                        <p:tgtEl>
                                          <p:spTgt spid="55"/>
                                        </p:tgtEl>
                                        <p:attrNameLst>
                                          <p:attrName>ppt_w</p:attrName>
                                        </p:attrNameLst>
                                      </p:cBhvr>
                                      <p:tavLst>
                                        <p:tav tm="0">
                                          <p:val>
                                            <p:fltVal val="0"/>
                                          </p:val>
                                        </p:tav>
                                        <p:tav tm="100000">
                                          <p:val>
                                            <p:strVal val="#ppt_w"/>
                                          </p:val>
                                        </p:tav>
                                      </p:tavLst>
                                    </p:anim>
                                    <p:anim calcmode="lin" valueType="num">
                                      <p:cBhvr>
                                        <p:cTn id="80" dur="300" fill="hold"/>
                                        <p:tgtEl>
                                          <p:spTgt spid="55"/>
                                        </p:tgtEl>
                                        <p:attrNameLst>
                                          <p:attrName>ppt_h</p:attrName>
                                        </p:attrNameLst>
                                      </p:cBhvr>
                                      <p:tavLst>
                                        <p:tav tm="0">
                                          <p:val>
                                            <p:fltVal val="0"/>
                                          </p:val>
                                        </p:tav>
                                        <p:tav tm="100000">
                                          <p:val>
                                            <p:strVal val="#ppt_h"/>
                                          </p:val>
                                        </p:tav>
                                      </p:tavLst>
                                    </p:anim>
                                    <p:animEffect transition="in" filter="fade">
                                      <p:cBhvr>
                                        <p:cTn id="81" dur="300"/>
                                        <p:tgtEl>
                                          <p:spTgt spid="55"/>
                                        </p:tgtEl>
                                      </p:cBhvr>
                                    </p:animEffect>
                                  </p:childTnLst>
                                </p:cTn>
                              </p:par>
                            </p:childTnLst>
                          </p:cTn>
                        </p:par>
                        <p:par>
                          <p:cTn id="82" fill="hold">
                            <p:stCondLst>
                              <p:cond delay="5200"/>
                            </p:stCondLst>
                            <p:childTnLst>
                              <p:par>
                                <p:cTn id="83" presetID="2" presetClass="entr" presetSubtype="8"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300" fill="hold"/>
                                        <p:tgtEl>
                                          <p:spTgt spid="19"/>
                                        </p:tgtEl>
                                        <p:attrNameLst>
                                          <p:attrName>ppt_x</p:attrName>
                                        </p:attrNameLst>
                                      </p:cBhvr>
                                      <p:tavLst>
                                        <p:tav tm="0">
                                          <p:val>
                                            <p:strVal val="0-#ppt_w/2"/>
                                          </p:val>
                                        </p:tav>
                                        <p:tav tm="100000">
                                          <p:val>
                                            <p:strVal val="#ppt_x"/>
                                          </p:val>
                                        </p:tav>
                                      </p:tavLst>
                                    </p:anim>
                                    <p:anim calcmode="lin" valueType="num">
                                      <p:cBhvr additive="base">
                                        <p:cTn id="86" dur="300" fill="hold"/>
                                        <p:tgtEl>
                                          <p:spTgt spid="19"/>
                                        </p:tgtEl>
                                        <p:attrNameLst>
                                          <p:attrName>ppt_y</p:attrName>
                                        </p:attrNameLst>
                                      </p:cBhvr>
                                      <p:tavLst>
                                        <p:tav tm="0">
                                          <p:val>
                                            <p:strVal val="#ppt_y"/>
                                          </p:val>
                                        </p:tav>
                                        <p:tav tm="100000">
                                          <p:val>
                                            <p:strVal val="#ppt_y"/>
                                          </p:val>
                                        </p:tav>
                                      </p:tavLst>
                                    </p:anim>
                                  </p:childTnLst>
                                </p:cTn>
                              </p:par>
                            </p:childTnLst>
                          </p:cTn>
                        </p:par>
                        <p:par>
                          <p:cTn id="87" fill="hold">
                            <p:stCondLst>
                              <p:cond delay="5500"/>
                            </p:stCondLst>
                            <p:childTnLst>
                              <p:par>
                                <p:cTn id="88" presetID="22" presetClass="entr" presetSubtype="8" fill="hold"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300"/>
                                        <p:tgtEl>
                                          <p:spTgt spid="16"/>
                                        </p:tgtEl>
                                      </p:cBhvr>
                                    </p:animEffect>
                                  </p:childTnLst>
                                </p:cTn>
                              </p:par>
                            </p:childTnLst>
                          </p:cTn>
                        </p:par>
                        <p:par>
                          <p:cTn id="91" fill="hold">
                            <p:stCondLst>
                              <p:cond delay="5800"/>
                            </p:stCondLst>
                            <p:childTnLst>
                              <p:par>
                                <p:cTn id="92" presetID="53" presetClass="entr" presetSubtype="16" fill="hold" nodeType="afterEffect">
                                  <p:stCondLst>
                                    <p:cond delay="0"/>
                                  </p:stCondLst>
                                  <p:childTnLst>
                                    <p:set>
                                      <p:cBhvr>
                                        <p:cTn id="93" dur="1" fill="hold">
                                          <p:stCondLst>
                                            <p:cond delay="0"/>
                                          </p:stCondLst>
                                        </p:cTn>
                                        <p:tgtEl>
                                          <p:spTgt spid="63"/>
                                        </p:tgtEl>
                                        <p:attrNameLst>
                                          <p:attrName>style.visibility</p:attrName>
                                        </p:attrNameLst>
                                      </p:cBhvr>
                                      <p:to>
                                        <p:strVal val="visible"/>
                                      </p:to>
                                    </p:set>
                                    <p:anim calcmode="lin" valueType="num">
                                      <p:cBhvr>
                                        <p:cTn id="94" dur="300" fill="hold"/>
                                        <p:tgtEl>
                                          <p:spTgt spid="63"/>
                                        </p:tgtEl>
                                        <p:attrNameLst>
                                          <p:attrName>ppt_w</p:attrName>
                                        </p:attrNameLst>
                                      </p:cBhvr>
                                      <p:tavLst>
                                        <p:tav tm="0">
                                          <p:val>
                                            <p:fltVal val="0"/>
                                          </p:val>
                                        </p:tav>
                                        <p:tav tm="100000">
                                          <p:val>
                                            <p:strVal val="#ppt_w"/>
                                          </p:val>
                                        </p:tav>
                                      </p:tavLst>
                                    </p:anim>
                                    <p:anim calcmode="lin" valueType="num">
                                      <p:cBhvr>
                                        <p:cTn id="95" dur="300" fill="hold"/>
                                        <p:tgtEl>
                                          <p:spTgt spid="63"/>
                                        </p:tgtEl>
                                        <p:attrNameLst>
                                          <p:attrName>ppt_h</p:attrName>
                                        </p:attrNameLst>
                                      </p:cBhvr>
                                      <p:tavLst>
                                        <p:tav tm="0">
                                          <p:val>
                                            <p:fltVal val="0"/>
                                          </p:val>
                                        </p:tav>
                                        <p:tav tm="100000">
                                          <p:val>
                                            <p:strVal val="#ppt_h"/>
                                          </p:val>
                                        </p:tav>
                                      </p:tavLst>
                                    </p:anim>
                                    <p:animEffect transition="in" filter="fade">
                                      <p:cBhvr>
                                        <p:cTn id="96" dur="300"/>
                                        <p:tgtEl>
                                          <p:spTgt spid="63"/>
                                        </p:tgtEl>
                                      </p:cBhvr>
                                    </p:animEffect>
                                  </p:childTnLst>
                                </p:cTn>
                              </p:par>
                            </p:childTnLst>
                          </p:cTn>
                        </p:par>
                        <p:par>
                          <p:cTn id="97" fill="hold">
                            <p:stCondLst>
                              <p:cond delay="6100"/>
                            </p:stCondLst>
                            <p:childTnLst>
                              <p:par>
                                <p:cTn id="98" presetID="2" presetClass="entr" presetSubtype="2"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 calcmode="lin" valueType="num">
                                      <p:cBhvr additive="base">
                                        <p:cTn id="100" dur="300" fill="hold"/>
                                        <p:tgtEl>
                                          <p:spTgt spid="22"/>
                                        </p:tgtEl>
                                        <p:attrNameLst>
                                          <p:attrName>ppt_x</p:attrName>
                                        </p:attrNameLst>
                                      </p:cBhvr>
                                      <p:tavLst>
                                        <p:tav tm="0">
                                          <p:val>
                                            <p:strVal val="1+#ppt_w/2"/>
                                          </p:val>
                                        </p:tav>
                                        <p:tav tm="100000">
                                          <p:val>
                                            <p:strVal val="#ppt_x"/>
                                          </p:val>
                                        </p:tav>
                                      </p:tavLst>
                                    </p:anim>
                                    <p:anim calcmode="lin" valueType="num">
                                      <p:cBhvr additive="base">
                                        <p:cTn id="101"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E6383F7-A822-44C7-B50C-0720FA1E4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845" y="-101948"/>
            <a:ext cx="4866937" cy="3042029"/>
          </a:xfrm>
          <a:prstGeom prst="rect">
            <a:avLst/>
          </a:prstGeom>
        </p:spPr>
      </p:pic>
      <p:sp>
        <p:nvSpPr>
          <p:cNvPr id="7" name="文本框 6">
            <a:extLst>
              <a:ext uri="{FF2B5EF4-FFF2-40B4-BE49-F238E27FC236}">
                <a16:creationId xmlns:a16="http://schemas.microsoft.com/office/drawing/2014/main" id="{3BBB0DE2-754C-4E36-9D4D-45754C7B1498}"/>
              </a:ext>
            </a:extLst>
          </p:cNvPr>
          <p:cNvSpPr txBox="1"/>
          <p:nvPr/>
        </p:nvSpPr>
        <p:spPr>
          <a:xfrm>
            <a:off x="5420167" y="764443"/>
            <a:ext cx="1943100" cy="1107996"/>
          </a:xfrm>
          <a:prstGeom prst="rect">
            <a:avLst/>
          </a:prstGeom>
          <a:noFill/>
        </p:spPr>
        <p:txBody>
          <a:bodyPr wrap="square" rtlCol="0">
            <a:spAutoFit/>
          </a:bodyPr>
          <a:lstStyle/>
          <a:p>
            <a:r>
              <a:rPr lang="zh-CN" altLang="en-US" sz="6600" dirty="0">
                <a:solidFill>
                  <a:schemeClr val="bg1"/>
                </a:solidFill>
              </a:rPr>
              <a:t>目录</a:t>
            </a:r>
          </a:p>
        </p:txBody>
      </p:sp>
      <p:sp>
        <p:nvSpPr>
          <p:cNvPr id="8" name="任意多边形 36">
            <a:extLst>
              <a:ext uri="{FF2B5EF4-FFF2-40B4-BE49-F238E27FC236}">
                <a16:creationId xmlns:a16="http://schemas.microsoft.com/office/drawing/2014/main" id="{81187E62-E3EA-4057-B600-22A3BC9CCAFB}"/>
              </a:ext>
            </a:extLst>
          </p:cNvPr>
          <p:cNvSpPr/>
          <p:nvPr/>
        </p:nvSpPr>
        <p:spPr>
          <a:xfrm>
            <a:off x="-30184" y="3113581"/>
            <a:ext cx="12233163"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endParaRPr lang="zh-CN" altLang="en-US" sz="2399">
              <a:solidFill>
                <a:schemeClr val="bg1"/>
              </a:solidFill>
            </a:endParaRPr>
          </a:p>
        </p:txBody>
      </p:sp>
      <p:sp>
        <p:nvSpPr>
          <p:cNvPr id="9" name="Oval 4">
            <a:extLst>
              <a:ext uri="{FF2B5EF4-FFF2-40B4-BE49-F238E27FC236}">
                <a16:creationId xmlns:a16="http://schemas.microsoft.com/office/drawing/2014/main" id="{2FC0D692-AD88-4B31-BC8C-5A7BA6AB04D8}"/>
              </a:ext>
            </a:extLst>
          </p:cNvPr>
          <p:cNvSpPr/>
          <p:nvPr/>
        </p:nvSpPr>
        <p:spPr>
          <a:xfrm>
            <a:off x="1706010" y="2945062"/>
            <a:ext cx="480730" cy="483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tx1"/>
                </a:solidFill>
              </a:rPr>
              <a:t>1</a:t>
            </a:r>
          </a:p>
        </p:txBody>
      </p:sp>
      <p:sp>
        <p:nvSpPr>
          <p:cNvPr id="10" name="Oval 4">
            <a:extLst>
              <a:ext uri="{FF2B5EF4-FFF2-40B4-BE49-F238E27FC236}">
                <a16:creationId xmlns:a16="http://schemas.microsoft.com/office/drawing/2014/main" id="{6B53782E-3BF8-43D6-A6B4-65F0A17BABDF}"/>
              </a:ext>
            </a:extLst>
          </p:cNvPr>
          <p:cNvSpPr/>
          <p:nvPr/>
        </p:nvSpPr>
        <p:spPr>
          <a:xfrm>
            <a:off x="4237966" y="3091219"/>
            <a:ext cx="480730" cy="483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tx1"/>
                </a:solidFill>
              </a:rPr>
              <a:t>2</a:t>
            </a:r>
          </a:p>
        </p:txBody>
      </p:sp>
      <p:sp>
        <p:nvSpPr>
          <p:cNvPr id="11" name="Oval 4">
            <a:extLst>
              <a:ext uri="{FF2B5EF4-FFF2-40B4-BE49-F238E27FC236}">
                <a16:creationId xmlns:a16="http://schemas.microsoft.com/office/drawing/2014/main" id="{EF05DDE1-BA49-4DE7-B029-427F15D3480D}"/>
              </a:ext>
            </a:extLst>
          </p:cNvPr>
          <p:cNvSpPr/>
          <p:nvPr/>
        </p:nvSpPr>
        <p:spPr>
          <a:xfrm>
            <a:off x="6655417" y="3803175"/>
            <a:ext cx="480730" cy="483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tx1"/>
                </a:solidFill>
              </a:rPr>
              <a:t>3</a:t>
            </a:r>
          </a:p>
        </p:txBody>
      </p:sp>
      <p:sp>
        <p:nvSpPr>
          <p:cNvPr id="12" name="Oval 4">
            <a:extLst>
              <a:ext uri="{FF2B5EF4-FFF2-40B4-BE49-F238E27FC236}">
                <a16:creationId xmlns:a16="http://schemas.microsoft.com/office/drawing/2014/main" id="{C44F9A27-1AF8-46B8-8E37-8A0680D66E6D}"/>
              </a:ext>
            </a:extLst>
          </p:cNvPr>
          <p:cNvSpPr/>
          <p:nvPr/>
        </p:nvSpPr>
        <p:spPr>
          <a:xfrm>
            <a:off x="9262550" y="4198469"/>
            <a:ext cx="480730" cy="4831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99" dirty="0">
                <a:solidFill>
                  <a:schemeClr val="tx1"/>
                </a:solidFill>
              </a:rPr>
              <a:t>4</a:t>
            </a:r>
          </a:p>
        </p:txBody>
      </p:sp>
      <p:sp>
        <p:nvSpPr>
          <p:cNvPr id="13" name="矩形 12">
            <a:extLst>
              <a:ext uri="{FF2B5EF4-FFF2-40B4-BE49-F238E27FC236}">
                <a16:creationId xmlns:a16="http://schemas.microsoft.com/office/drawing/2014/main" id="{2A521372-A419-4C7C-B337-888623AA15F2}"/>
              </a:ext>
            </a:extLst>
          </p:cNvPr>
          <p:cNvSpPr/>
          <p:nvPr/>
        </p:nvSpPr>
        <p:spPr>
          <a:xfrm>
            <a:off x="1308065" y="3566227"/>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01</a:t>
            </a:r>
          </a:p>
          <a:p>
            <a:pPr lvl="0" defTabSz="914492">
              <a:defRPr/>
            </a:pPr>
            <a:r>
              <a:rPr lang="zh-CN" altLang="en-US" sz="2400" b="1" kern="0" dirty="0">
                <a:solidFill>
                  <a:schemeClr val="bg1"/>
                </a:solidFill>
                <a:latin typeface="微软雅黑" pitchFamily="34" charset="-122"/>
                <a:ea typeface="微软雅黑" pitchFamily="34" charset="-122"/>
              </a:rPr>
              <a:t>添加标题</a:t>
            </a:r>
          </a:p>
        </p:txBody>
      </p:sp>
      <p:sp>
        <p:nvSpPr>
          <p:cNvPr id="14" name="矩形 13">
            <a:extLst>
              <a:ext uri="{FF2B5EF4-FFF2-40B4-BE49-F238E27FC236}">
                <a16:creationId xmlns:a16="http://schemas.microsoft.com/office/drawing/2014/main" id="{03326DF7-1745-4973-A969-C7DBE89D9C4A}"/>
              </a:ext>
            </a:extLst>
          </p:cNvPr>
          <p:cNvSpPr/>
          <p:nvPr/>
        </p:nvSpPr>
        <p:spPr>
          <a:xfrm>
            <a:off x="3843171" y="3744867"/>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02</a:t>
            </a:r>
          </a:p>
          <a:p>
            <a:pPr lvl="0" defTabSz="914492">
              <a:defRPr/>
            </a:pPr>
            <a:r>
              <a:rPr lang="zh-CN" altLang="en-US" sz="2400" b="1" kern="0" dirty="0">
                <a:solidFill>
                  <a:schemeClr val="bg1"/>
                </a:solidFill>
                <a:latin typeface="微软雅黑" pitchFamily="34" charset="-122"/>
                <a:ea typeface="微软雅黑" pitchFamily="34" charset="-122"/>
              </a:rPr>
              <a:t>添加标题</a:t>
            </a:r>
          </a:p>
        </p:txBody>
      </p:sp>
      <p:sp>
        <p:nvSpPr>
          <p:cNvPr id="15" name="矩形 14">
            <a:extLst>
              <a:ext uri="{FF2B5EF4-FFF2-40B4-BE49-F238E27FC236}">
                <a16:creationId xmlns:a16="http://schemas.microsoft.com/office/drawing/2014/main" id="{C092C515-539C-46A0-9985-F2B1B5C10D82}"/>
              </a:ext>
            </a:extLst>
          </p:cNvPr>
          <p:cNvSpPr/>
          <p:nvPr/>
        </p:nvSpPr>
        <p:spPr>
          <a:xfrm>
            <a:off x="6255025" y="2766582"/>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03</a:t>
            </a:r>
          </a:p>
          <a:p>
            <a:pPr lvl="0" defTabSz="914492">
              <a:defRPr/>
            </a:pPr>
            <a:r>
              <a:rPr lang="zh-CN" altLang="en-US" sz="2400" b="1" kern="0" dirty="0">
                <a:solidFill>
                  <a:schemeClr val="bg1"/>
                </a:solidFill>
                <a:latin typeface="微软雅黑" pitchFamily="34" charset="-122"/>
                <a:ea typeface="微软雅黑" pitchFamily="34" charset="-122"/>
              </a:rPr>
              <a:t>添加标题</a:t>
            </a:r>
          </a:p>
        </p:txBody>
      </p:sp>
      <p:sp>
        <p:nvSpPr>
          <p:cNvPr id="16" name="矩形 15">
            <a:extLst>
              <a:ext uri="{FF2B5EF4-FFF2-40B4-BE49-F238E27FC236}">
                <a16:creationId xmlns:a16="http://schemas.microsoft.com/office/drawing/2014/main" id="{EE944630-B708-464D-A9A0-BA9B428649ED}"/>
              </a:ext>
            </a:extLst>
          </p:cNvPr>
          <p:cNvSpPr/>
          <p:nvPr/>
        </p:nvSpPr>
        <p:spPr>
          <a:xfrm>
            <a:off x="8792782" y="3233847"/>
            <a:ext cx="1415691" cy="781518"/>
          </a:xfrm>
          <a:prstGeom prst="rect">
            <a:avLst/>
          </a:prstGeom>
        </p:spPr>
        <p:txBody>
          <a:bodyPr wrap="none" lIns="91400" tIns="45699" rIns="91400" bIns="45699">
            <a:spAutoFit/>
          </a:bodyPr>
          <a:lstStyle/>
          <a:p>
            <a:pPr algn="ctr">
              <a:lnSpc>
                <a:spcPct val="130000"/>
              </a:lnSpc>
              <a:defRPr/>
            </a:pPr>
            <a:r>
              <a:rPr lang="en-US" altLang="zh-CN" sz="1599"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 04</a:t>
            </a:r>
          </a:p>
          <a:p>
            <a:pPr lvl="0" defTabSz="914492">
              <a:defRPr/>
            </a:pPr>
            <a:r>
              <a:rPr lang="zh-CN" altLang="en-US" sz="2400" b="1" kern="0" dirty="0">
                <a:solidFill>
                  <a:schemeClr val="bg1"/>
                </a:solidFill>
                <a:latin typeface="微软雅黑" pitchFamily="34" charset="-122"/>
                <a:ea typeface="微软雅黑" pitchFamily="34" charset="-122"/>
              </a:rPr>
              <a:t>添加标题</a:t>
            </a:r>
          </a:p>
        </p:txBody>
      </p:sp>
    </p:spTree>
    <p:extLst>
      <p:ext uri="{BB962C8B-B14F-4D97-AF65-F5344CB8AC3E}">
        <p14:creationId xmlns:p14="http://schemas.microsoft.com/office/powerpoint/2010/main" val="39704888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1000"/>
                                        <p:tgtEl>
                                          <p:spTgt spid="8"/>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10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4">
            <a:extLst>
              <a:ext uri="{FF2B5EF4-FFF2-40B4-BE49-F238E27FC236}">
                <a16:creationId xmlns:a16="http://schemas.microsoft.com/office/drawing/2014/main" id="{2262896A-3015-4957-AA07-5ACC5366D247}"/>
              </a:ext>
            </a:extLst>
          </p:cNvPr>
          <p:cNvSpPr/>
          <p:nvPr/>
        </p:nvSpPr>
        <p:spPr>
          <a:xfrm>
            <a:off x="5232170" y="1461389"/>
            <a:ext cx="1679106" cy="1687497"/>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effectLst/>
              <a:uLnTx/>
              <a:uFillTx/>
              <a:latin typeface="等线" panose="020F0502020204030204"/>
              <a:ea typeface="+mn-ea"/>
              <a:cs typeface="+mn-cs"/>
            </a:endParaRPr>
          </a:p>
        </p:txBody>
      </p:sp>
      <p:sp>
        <p:nvSpPr>
          <p:cNvPr id="7" name="矩形 6">
            <a:extLst>
              <a:ext uri="{FF2B5EF4-FFF2-40B4-BE49-F238E27FC236}">
                <a16:creationId xmlns:a16="http://schemas.microsoft.com/office/drawing/2014/main" id="{878674F8-6BA6-4A9D-A183-1261EC860E10}"/>
              </a:ext>
            </a:extLst>
          </p:cNvPr>
          <p:cNvSpPr/>
          <p:nvPr/>
        </p:nvSpPr>
        <p:spPr>
          <a:xfrm>
            <a:off x="5134979" y="3557462"/>
            <a:ext cx="1826060" cy="584733"/>
          </a:xfrm>
          <a:prstGeom prst="rect">
            <a:avLst/>
          </a:prstGeom>
        </p:spPr>
        <p:txBody>
          <a:bodyPr wrap="none" lIns="91400" tIns="45699" rIns="91400" bIns="45699">
            <a:spAutoFit/>
          </a:bodyPr>
          <a:lstStyle/>
          <a:p>
            <a:pPr defTabSz="914492">
              <a:defRPr/>
            </a:pPr>
            <a:r>
              <a:rPr lang="zh-CN" altLang="en-US" sz="3200" b="1" kern="0" dirty="0">
                <a:solidFill>
                  <a:schemeClr val="bg1"/>
                </a:solidFill>
                <a:latin typeface="微软雅黑" pitchFamily="34" charset="-122"/>
                <a:ea typeface="微软雅黑" pitchFamily="34" charset="-122"/>
              </a:rPr>
              <a:t>添加标题</a:t>
            </a:r>
          </a:p>
        </p:txBody>
      </p:sp>
      <p:sp>
        <p:nvSpPr>
          <p:cNvPr id="8" name="矩形 7">
            <a:extLst>
              <a:ext uri="{FF2B5EF4-FFF2-40B4-BE49-F238E27FC236}">
                <a16:creationId xmlns:a16="http://schemas.microsoft.com/office/drawing/2014/main" id="{87A09E40-CA3C-4C2E-9060-809A3E4519D6}"/>
              </a:ext>
            </a:extLst>
          </p:cNvPr>
          <p:cNvSpPr/>
          <p:nvPr/>
        </p:nvSpPr>
        <p:spPr>
          <a:xfrm>
            <a:off x="5405899" y="2042374"/>
            <a:ext cx="1385940" cy="525486"/>
          </a:xfrm>
          <a:prstGeom prst="rect">
            <a:avLst/>
          </a:prstGeom>
        </p:spPr>
        <p:txBody>
          <a:bodyPr wrap="none" lIns="91400" tIns="45699" rIns="91400" bIns="45699">
            <a:spAutoFit/>
          </a:bodyPr>
          <a:lstStyle/>
          <a:p>
            <a:pPr algn="ctr">
              <a:lnSpc>
                <a:spcPct val="130000"/>
              </a:lnSpc>
              <a:defRPr/>
            </a:pPr>
            <a:r>
              <a:rPr lang="en-US" altLang="zh-CN" sz="2399" kern="100" dirty="0">
                <a:latin typeface="微软雅黑" panose="020B0503020204020204" pitchFamily="34" charset="-122"/>
                <a:ea typeface="微软雅黑" panose="020B0503020204020204" pitchFamily="34" charset="-122"/>
                <a:cs typeface="Times New Roman" panose="02020603050405020304" pitchFamily="18" charset="0"/>
              </a:rPr>
              <a:t>PART 04</a:t>
            </a:r>
          </a:p>
        </p:txBody>
      </p:sp>
      <p:sp>
        <p:nvSpPr>
          <p:cNvPr id="9" name="矩形 8">
            <a:extLst>
              <a:ext uri="{FF2B5EF4-FFF2-40B4-BE49-F238E27FC236}">
                <a16:creationId xmlns:a16="http://schemas.microsoft.com/office/drawing/2014/main" id="{E2D12F4F-47D7-496B-B96F-64EAC4DDFCF7}"/>
              </a:ext>
            </a:extLst>
          </p:cNvPr>
          <p:cNvSpPr/>
          <p:nvPr/>
        </p:nvSpPr>
        <p:spPr>
          <a:xfrm>
            <a:off x="3648483" y="4272456"/>
            <a:ext cx="4799052" cy="646331"/>
          </a:xfrm>
          <a:prstGeom prst="rect">
            <a:avLst/>
          </a:prstGeom>
        </p:spPr>
        <p:txBody>
          <a:bodyPr wrap="square">
            <a:spAutoFit/>
          </a:bodyPr>
          <a:lstStyle/>
          <a:p>
            <a:pPr algn="ctr">
              <a:lnSpc>
                <a:spcPct val="150000"/>
              </a:lnSpc>
            </a:pPr>
            <a:r>
              <a:rPr lang="zh-CN" altLang="en-US" sz="1200" spc="300" dirty="0">
                <a:solidFill>
                  <a:prstClr val="black">
                    <a:lumMod val="50000"/>
                    <a:lumOff val="50000"/>
                  </a:prst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866" dirty="0">
              <a:solidFill>
                <a:prstClr val="black">
                  <a:lumMod val="50000"/>
                  <a:lumOff val="50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863633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B7E7B97-5140-4A2D-B2F4-D5B5BD53B85B}"/>
              </a:ext>
            </a:extLst>
          </p:cNvPr>
          <p:cNvGrpSpPr/>
          <p:nvPr/>
        </p:nvGrpSpPr>
        <p:grpSpPr>
          <a:xfrm>
            <a:off x="1424811" y="1519768"/>
            <a:ext cx="2728028" cy="2741083"/>
            <a:chOff x="825500" y="1511300"/>
            <a:chExt cx="2046287" cy="2055812"/>
          </a:xfrm>
        </p:grpSpPr>
        <p:sp>
          <p:nvSpPr>
            <p:cNvPr id="5" name="Freeform 6">
              <a:extLst>
                <a:ext uri="{FF2B5EF4-FFF2-40B4-BE49-F238E27FC236}">
                  <a16:creationId xmlns:a16="http://schemas.microsoft.com/office/drawing/2014/main" id="{7C64A3D2-0AD5-49D0-9EE5-4490DD74A26F}"/>
                </a:ext>
              </a:extLst>
            </p:cNvPr>
            <p:cNvSpPr/>
            <p:nvPr/>
          </p:nvSpPr>
          <p:spPr bwMode="auto">
            <a:xfrm>
              <a:off x="825500" y="1511300"/>
              <a:ext cx="2046287" cy="2055812"/>
            </a:xfrm>
            <a:custGeom>
              <a:avLst/>
              <a:gdLst>
                <a:gd name="T0" fmla="*/ 104 w 1588"/>
                <a:gd name="T1" fmla="*/ 1596 h 1596"/>
                <a:gd name="T2" fmla="*/ 1470 w 1588"/>
                <a:gd name="T3" fmla="*/ 1596 h 1596"/>
                <a:gd name="T4" fmla="*/ 1470 w 1588"/>
                <a:gd name="T5" fmla="*/ 1596 h 1596"/>
                <a:gd name="T6" fmla="*/ 1488 w 1588"/>
                <a:gd name="T7" fmla="*/ 1596 h 1596"/>
                <a:gd name="T8" fmla="*/ 1506 w 1588"/>
                <a:gd name="T9" fmla="*/ 1594 h 1596"/>
                <a:gd name="T10" fmla="*/ 1520 w 1588"/>
                <a:gd name="T11" fmla="*/ 1590 h 1596"/>
                <a:gd name="T12" fmla="*/ 1534 w 1588"/>
                <a:gd name="T13" fmla="*/ 1584 h 1596"/>
                <a:gd name="T14" fmla="*/ 1548 w 1588"/>
                <a:gd name="T15" fmla="*/ 1578 h 1596"/>
                <a:gd name="T16" fmla="*/ 1558 w 1588"/>
                <a:gd name="T17" fmla="*/ 1570 h 1596"/>
                <a:gd name="T18" fmla="*/ 1566 w 1588"/>
                <a:gd name="T19" fmla="*/ 1562 h 1596"/>
                <a:gd name="T20" fmla="*/ 1574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62 w 1588"/>
                <a:gd name="T39" fmla="*/ 58 h 1596"/>
                <a:gd name="T40" fmla="*/ 862 w 1588"/>
                <a:gd name="T41" fmla="*/ 58 h 1596"/>
                <a:gd name="T42" fmla="*/ 854 w 1588"/>
                <a:gd name="T43" fmla="*/ 44 h 1596"/>
                <a:gd name="T44" fmla="*/ 846 w 1588"/>
                <a:gd name="T45" fmla="*/ 32 h 1596"/>
                <a:gd name="T46" fmla="*/ 836 w 1588"/>
                <a:gd name="T47" fmla="*/ 22 h 1596"/>
                <a:gd name="T48" fmla="*/ 828 w 1588"/>
                <a:gd name="T49" fmla="*/ 14 h 1596"/>
                <a:gd name="T50" fmla="*/ 818 w 1588"/>
                <a:gd name="T51" fmla="*/ 8 h 1596"/>
                <a:gd name="T52" fmla="*/ 808 w 1588"/>
                <a:gd name="T53" fmla="*/ 4 h 1596"/>
                <a:gd name="T54" fmla="*/ 798 w 1588"/>
                <a:gd name="T55" fmla="*/ 0 h 1596"/>
                <a:gd name="T56" fmla="*/ 788 w 1588"/>
                <a:gd name="T57" fmla="*/ 0 h 1596"/>
                <a:gd name="T58" fmla="*/ 778 w 1588"/>
                <a:gd name="T59" fmla="*/ 0 h 1596"/>
                <a:gd name="T60" fmla="*/ 768 w 1588"/>
                <a:gd name="T61" fmla="*/ 4 h 1596"/>
                <a:gd name="T62" fmla="*/ 758 w 1588"/>
                <a:gd name="T63" fmla="*/ 8 h 1596"/>
                <a:gd name="T64" fmla="*/ 748 w 1588"/>
                <a:gd name="T65" fmla="*/ 14 h 1596"/>
                <a:gd name="T66" fmla="*/ 738 w 1588"/>
                <a:gd name="T67" fmla="*/ 22 h 1596"/>
                <a:gd name="T68" fmla="*/ 730 w 1588"/>
                <a:gd name="T69" fmla="*/ 32 h 1596"/>
                <a:gd name="T70" fmla="*/ 722 w 1588"/>
                <a:gd name="T71" fmla="*/ 44 h 1596"/>
                <a:gd name="T72" fmla="*/ 714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2 w 1588"/>
                <a:gd name="T93" fmla="*/ 1556 h 1596"/>
                <a:gd name="T94" fmla="*/ 18 w 1588"/>
                <a:gd name="T95" fmla="*/ 1566 h 1596"/>
                <a:gd name="T96" fmla="*/ 26 w 1588"/>
                <a:gd name="T97" fmla="*/ 1574 h 1596"/>
                <a:gd name="T98" fmla="*/ 36 w 1588"/>
                <a:gd name="T99" fmla="*/ 1580 h 1596"/>
                <a:gd name="T100" fmla="*/ 48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70" y="1596"/>
                  </a:lnTo>
                  <a:lnTo>
                    <a:pt x="1470" y="1596"/>
                  </a:lnTo>
                  <a:lnTo>
                    <a:pt x="1488" y="1596"/>
                  </a:lnTo>
                  <a:lnTo>
                    <a:pt x="1506" y="1594"/>
                  </a:lnTo>
                  <a:lnTo>
                    <a:pt x="1520" y="1590"/>
                  </a:lnTo>
                  <a:lnTo>
                    <a:pt x="1534" y="1584"/>
                  </a:lnTo>
                  <a:lnTo>
                    <a:pt x="1548" y="1578"/>
                  </a:lnTo>
                  <a:lnTo>
                    <a:pt x="1558" y="1570"/>
                  </a:lnTo>
                  <a:lnTo>
                    <a:pt x="1566" y="1562"/>
                  </a:lnTo>
                  <a:lnTo>
                    <a:pt x="1574" y="1552"/>
                  </a:lnTo>
                  <a:lnTo>
                    <a:pt x="1580" y="1540"/>
                  </a:lnTo>
                  <a:lnTo>
                    <a:pt x="1584" y="1528"/>
                  </a:lnTo>
                  <a:lnTo>
                    <a:pt x="1586" y="1516"/>
                  </a:lnTo>
                  <a:lnTo>
                    <a:pt x="1588" y="1504"/>
                  </a:lnTo>
                  <a:lnTo>
                    <a:pt x="1586" y="1490"/>
                  </a:lnTo>
                  <a:lnTo>
                    <a:pt x="1584" y="1476"/>
                  </a:lnTo>
                  <a:lnTo>
                    <a:pt x="1578" y="1462"/>
                  </a:lnTo>
                  <a:lnTo>
                    <a:pt x="1572" y="1446"/>
                  </a:lnTo>
                  <a:lnTo>
                    <a:pt x="862" y="58"/>
                  </a:lnTo>
                  <a:lnTo>
                    <a:pt x="862" y="58"/>
                  </a:lnTo>
                  <a:lnTo>
                    <a:pt x="854" y="44"/>
                  </a:lnTo>
                  <a:lnTo>
                    <a:pt x="846" y="32"/>
                  </a:lnTo>
                  <a:lnTo>
                    <a:pt x="836" y="22"/>
                  </a:lnTo>
                  <a:lnTo>
                    <a:pt x="828" y="14"/>
                  </a:lnTo>
                  <a:lnTo>
                    <a:pt x="818" y="8"/>
                  </a:lnTo>
                  <a:lnTo>
                    <a:pt x="808" y="4"/>
                  </a:lnTo>
                  <a:lnTo>
                    <a:pt x="798" y="0"/>
                  </a:lnTo>
                  <a:lnTo>
                    <a:pt x="788" y="0"/>
                  </a:lnTo>
                  <a:lnTo>
                    <a:pt x="778" y="0"/>
                  </a:lnTo>
                  <a:lnTo>
                    <a:pt x="768" y="4"/>
                  </a:lnTo>
                  <a:lnTo>
                    <a:pt x="758" y="8"/>
                  </a:lnTo>
                  <a:lnTo>
                    <a:pt x="748" y="14"/>
                  </a:lnTo>
                  <a:lnTo>
                    <a:pt x="738" y="22"/>
                  </a:lnTo>
                  <a:lnTo>
                    <a:pt x="730" y="32"/>
                  </a:lnTo>
                  <a:lnTo>
                    <a:pt x="722" y="44"/>
                  </a:lnTo>
                  <a:lnTo>
                    <a:pt x="714" y="58"/>
                  </a:lnTo>
                  <a:lnTo>
                    <a:pt x="14" y="1456"/>
                  </a:lnTo>
                  <a:lnTo>
                    <a:pt x="14" y="1456"/>
                  </a:lnTo>
                  <a:lnTo>
                    <a:pt x="8" y="1472"/>
                  </a:lnTo>
                  <a:lnTo>
                    <a:pt x="4" y="1486"/>
                  </a:lnTo>
                  <a:lnTo>
                    <a:pt x="0" y="1500"/>
                  </a:lnTo>
                  <a:lnTo>
                    <a:pt x="0" y="1512"/>
                  </a:lnTo>
                  <a:lnTo>
                    <a:pt x="0" y="1524"/>
                  </a:lnTo>
                  <a:lnTo>
                    <a:pt x="2" y="1536"/>
                  </a:lnTo>
                  <a:lnTo>
                    <a:pt x="6" y="1546"/>
                  </a:lnTo>
                  <a:lnTo>
                    <a:pt x="12" y="1556"/>
                  </a:lnTo>
                  <a:lnTo>
                    <a:pt x="18" y="1566"/>
                  </a:lnTo>
                  <a:lnTo>
                    <a:pt x="26" y="1574"/>
                  </a:lnTo>
                  <a:lnTo>
                    <a:pt x="36" y="1580"/>
                  </a:lnTo>
                  <a:lnTo>
                    <a:pt x="48" y="1586"/>
                  </a:lnTo>
                  <a:lnTo>
                    <a:pt x="60" y="1590"/>
                  </a:lnTo>
                  <a:lnTo>
                    <a:pt x="74" y="1594"/>
                  </a:lnTo>
                  <a:lnTo>
                    <a:pt x="88" y="1596"/>
                  </a:lnTo>
                  <a:lnTo>
                    <a:pt x="104" y="1596"/>
                  </a:lnTo>
                  <a:lnTo>
                    <a:pt x="104" y="1596"/>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文本框 34">
              <a:extLst>
                <a:ext uri="{FF2B5EF4-FFF2-40B4-BE49-F238E27FC236}">
                  <a16:creationId xmlns:a16="http://schemas.microsoft.com/office/drawing/2014/main" id="{28397D9E-7BFB-48B8-BF5A-6870A801211C}"/>
                </a:ext>
              </a:extLst>
            </p:cNvPr>
            <p:cNvSpPr txBox="1">
              <a:spLocks noChangeArrowheads="1"/>
            </p:cNvSpPr>
            <p:nvPr/>
          </p:nvSpPr>
          <p:spPr bwMode="auto">
            <a:xfrm>
              <a:off x="1231900" y="2305050"/>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01</a:t>
              </a:r>
              <a:endParaRPr kumimoji="0" lang="zh-CN" altLang="en-US"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7" name="图片 35">
              <a:extLst>
                <a:ext uri="{FF2B5EF4-FFF2-40B4-BE49-F238E27FC236}">
                  <a16:creationId xmlns:a16="http://schemas.microsoft.com/office/drawing/2014/main" id="{4694D14C-D74F-437F-95F9-C4014AAFC2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5637" y="2446337"/>
              <a:ext cx="41592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36">
              <a:extLst>
                <a:ext uri="{FF2B5EF4-FFF2-40B4-BE49-F238E27FC236}">
                  <a16:creationId xmlns:a16="http://schemas.microsoft.com/office/drawing/2014/main" id="{CF5AC898-7357-4EC3-AC7E-B5578B78D5AD}"/>
                </a:ext>
              </a:extLst>
            </p:cNvPr>
            <p:cNvCxnSpPr>
              <a:cxnSpLocks noChangeShapeType="1"/>
            </p:cNvCxnSpPr>
            <p:nvPr/>
          </p:nvCxnSpPr>
          <p:spPr bwMode="auto">
            <a:xfrm>
              <a:off x="1220787" y="2973387"/>
              <a:ext cx="1255713" cy="0"/>
            </a:xfrm>
            <a:prstGeom prst="line">
              <a:avLst/>
            </a:prstGeom>
            <a:noFill/>
            <a:ln w="6350" algn="ctr">
              <a:solidFill>
                <a:srgbClr val="FFFFFF"/>
              </a:solidFill>
              <a:miter lim="800000"/>
            </a:ln>
            <a:extLst>
              <a:ext uri="{909E8E84-426E-40DD-AFC4-6F175D3DCCD1}">
                <a14:hiddenFill xmlns:a14="http://schemas.microsoft.com/office/drawing/2010/main">
                  <a:noFill/>
                </a14:hiddenFill>
              </a:ext>
            </a:extLst>
          </p:spPr>
        </p:cxnSp>
        <p:sp>
          <p:nvSpPr>
            <p:cNvPr id="9" name="矩形 8">
              <a:extLst>
                <a:ext uri="{FF2B5EF4-FFF2-40B4-BE49-F238E27FC236}">
                  <a16:creationId xmlns:a16="http://schemas.microsoft.com/office/drawing/2014/main" id="{08CF8051-8156-4C14-A873-F563AFE397EE}"/>
                </a:ext>
              </a:extLst>
            </p:cNvPr>
            <p:cNvSpPr/>
            <p:nvPr/>
          </p:nvSpPr>
          <p:spPr>
            <a:xfrm>
              <a:off x="1549826" y="3030256"/>
              <a:ext cx="657958" cy="481574"/>
            </a:xfrm>
            <a:prstGeom prst="rect">
              <a:avLst/>
            </a:prstGeom>
          </p:spPr>
          <p:txBody>
            <a:bodyPr wrap="none"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a:t>
              </a:r>
              <a:endParaRPr kumimoji="0" lang="en-US" altLang="zh-CN"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071F4FD4-59CD-4D4D-858A-F98A3EC22F4E}"/>
              </a:ext>
            </a:extLst>
          </p:cNvPr>
          <p:cNvGrpSpPr/>
          <p:nvPr/>
        </p:nvGrpSpPr>
        <p:grpSpPr>
          <a:xfrm>
            <a:off x="5843505" y="1519768"/>
            <a:ext cx="2725912" cy="2741083"/>
            <a:chOff x="4746625" y="1511300"/>
            <a:chExt cx="2044700" cy="2055812"/>
          </a:xfrm>
        </p:grpSpPr>
        <p:sp>
          <p:nvSpPr>
            <p:cNvPr id="11" name="Freeform 7">
              <a:extLst>
                <a:ext uri="{FF2B5EF4-FFF2-40B4-BE49-F238E27FC236}">
                  <a16:creationId xmlns:a16="http://schemas.microsoft.com/office/drawing/2014/main" id="{F031C6B2-1FA9-4D86-A938-239628D7754B}"/>
                </a:ext>
              </a:extLst>
            </p:cNvPr>
            <p:cNvSpPr/>
            <p:nvPr/>
          </p:nvSpPr>
          <p:spPr bwMode="auto">
            <a:xfrm>
              <a:off x="4746625" y="1511300"/>
              <a:ext cx="2044700" cy="2055812"/>
            </a:xfrm>
            <a:custGeom>
              <a:avLst/>
              <a:gdLst>
                <a:gd name="T0" fmla="*/ 104 w 1588"/>
                <a:gd name="T1" fmla="*/ 1596 h 1596"/>
                <a:gd name="T2" fmla="*/ 1482 w 1588"/>
                <a:gd name="T3" fmla="*/ 1596 h 1596"/>
                <a:gd name="T4" fmla="*/ 1482 w 1588"/>
                <a:gd name="T5" fmla="*/ 1596 h 1596"/>
                <a:gd name="T6" fmla="*/ 1498 w 1588"/>
                <a:gd name="T7" fmla="*/ 1596 h 1596"/>
                <a:gd name="T8" fmla="*/ 1514 w 1588"/>
                <a:gd name="T9" fmla="*/ 1594 h 1596"/>
                <a:gd name="T10" fmla="*/ 1526 w 1588"/>
                <a:gd name="T11" fmla="*/ 1590 h 1596"/>
                <a:gd name="T12" fmla="*/ 1540 w 1588"/>
                <a:gd name="T13" fmla="*/ 1584 h 1596"/>
                <a:gd name="T14" fmla="*/ 1550 w 1588"/>
                <a:gd name="T15" fmla="*/ 1578 h 1596"/>
                <a:gd name="T16" fmla="*/ 1560 w 1588"/>
                <a:gd name="T17" fmla="*/ 1570 h 1596"/>
                <a:gd name="T18" fmla="*/ 1568 w 1588"/>
                <a:gd name="T19" fmla="*/ 1562 h 1596"/>
                <a:gd name="T20" fmla="*/ 1576 w 1588"/>
                <a:gd name="T21" fmla="*/ 1552 h 1596"/>
                <a:gd name="T22" fmla="*/ 1580 w 1588"/>
                <a:gd name="T23" fmla="*/ 1540 h 1596"/>
                <a:gd name="T24" fmla="*/ 1584 w 1588"/>
                <a:gd name="T25" fmla="*/ 1528 h 1596"/>
                <a:gd name="T26" fmla="*/ 1586 w 1588"/>
                <a:gd name="T27" fmla="*/ 1516 h 1596"/>
                <a:gd name="T28" fmla="*/ 1588 w 1588"/>
                <a:gd name="T29" fmla="*/ 1504 h 1596"/>
                <a:gd name="T30" fmla="*/ 1586 w 1588"/>
                <a:gd name="T31" fmla="*/ 1490 h 1596"/>
                <a:gd name="T32" fmla="*/ 1584 w 1588"/>
                <a:gd name="T33" fmla="*/ 1476 h 1596"/>
                <a:gd name="T34" fmla="*/ 1578 w 1588"/>
                <a:gd name="T35" fmla="*/ 1462 h 1596"/>
                <a:gd name="T36" fmla="*/ 1572 w 1588"/>
                <a:gd name="T37" fmla="*/ 1446 h 1596"/>
                <a:gd name="T38" fmla="*/ 872 w 1588"/>
                <a:gd name="T39" fmla="*/ 58 h 1596"/>
                <a:gd name="T40" fmla="*/ 872 w 1588"/>
                <a:gd name="T41" fmla="*/ 58 h 1596"/>
                <a:gd name="T42" fmla="*/ 866 w 1588"/>
                <a:gd name="T43" fmla="*/ 44 h 1596"/>
                <a:gd name="T44" fmla="*/ 856 w 1588"/>
                <a:gd name="T45" fmla="*/ 32 h 1596"/>
                <a:gd name="T46" fmla="*/ 848 w 1588"/>
                <a:gd name="T47" fmla="*/ 22 h 1596"/>
                <a:gd name="T48" fmla="*/ 838 w 1588"/>
                <a:gd name="T49" fmla="*/ 14 h 1596"/>
                <a:gd name="T50" fmla="*/ 830 w 1588"/>
                <a:gd name="T51" fmla="*/ 8 h 1596"/>
                <a:gd name="T52" fmla="*/ 820 w 1588"/>
                <a:gd name="T53" fmla="*/ 4 h 1596"/>
                <a:gd name="T54" fmla="*/ 808 w 1588"/>
                <a:gd name="T55" fmla="*/ 0 h 1596"/>
                <a:gd name="T56" fmla="*/ 798 w 1588"/>
                <a:gd name="T57" fmla="*/ 0 h 1596"/>
                <a:gd name="T58" fmla="*/ 788 w 1588"/>
                <a:gd name="T59" fmla="*/ 0 h 1596"/>
                <a:gd name="T60" fmla="*/ 778 w 1588"/>
                <a:gd name="T61" fmla="*/ 4 h 1596"/>
                <a:gd name="T62" fmla="*/ 768 w 1588"/>
                <a:gd name="T63" fmla="*/ 8 h 1596"/>
                <a:gd name="T64" fmla="*/ 758 w 1588"/>
                <a:gd name="T65" fmla="*/ 14 h 1596"/>
                <a:gd name="T66" fmla="*/ 748 w 1588"/>
                <a:gd name="T67" fmla="*/ 22 h 1596"/>
                <a:gd name="T68" fmla="*/ 740 w 1588"/>
                <a:gd name="T69" fmla="*/ 32 h 1596"/>
                <a:gd name="T70" fmla="*/ 730 w 1588"/>
                <a:gd name="T71" fmla="*/ 44 h 1596"/>
                <a:gd name="T72" fmla="*/ 722 w 1588"/>
                <a:gd name="T73" fmla="*/ 58 h 1596"/>
                <a:gd name="T74" fmla="*/ 14 w 1588"/>
                <a:gd name="T75" fmla="*/ 1456 h 1596"/>
                <a:gd name="T76" fmla="*/ 14 w 1588"/>
                <a:gd name="T77" fmla="*/ 1456 h 1596"/>
                <a:gd name="T78" fmla="*/ 8 w 1588"/>
                <a:gd name="T79" fmla="*/ 1472 h 1596"/>
                <a:gd name="T80" fmla="*/ 4 w 1588"/>
                <a:gd name="T81" fmla="*/ 1486 h 1596"/>
                <a:gd name="T82" fmla="*/ 0 w 1588"/>
                <a:gd name="T83" fmla="*/ 1500 h 1596"/>
                <a:gd name="T84" fmla="*/ 0 w 1588"/>
                <a:gd name="T85" fmla="*/ 1512 h 1596"/>
                <a:gd name="T86" fmla="*/ 0 w 1588"/>
                <a:gd name="T87" fmla="*/ 1524 h 1596"/>
                <a:gd name="T88" fmla="*/ 2 w 1588"/>
                <a:gd name="T89" fmla="*/ 1536 h 1596"/>
                <a:gd name="T90" fmla="*/ 6 w 1588"/>
                <a:gd name="T91" fmla="*/ 1546 h 1596"/>
                <a:gd name="T92" fmla="*/ 10 w 1588"/>
                <a:gd name="T93" fmla="*/ 1556 h 1596"/>
                <a:gd name="T94" fmla="*/ 18 w 1588"/>
                <a:gd name="T95" fmla="*/ 1566 h 1596"/>
                <a:gd name="T96" fmla="*/ 26 w 1588"/>
                <a:gd name="T97" fmla="*/ 1574 h 1596"/>
                <a:gd name="T98" fmla="*/ 36 w 1588"/>
                <a:gd name="T99" fmla="*/ 1580 h 1596"/>
                <a:gd name="T100" fmla="*/ 46 w 1588"/>
                <a:gd name="T101" fmla="*/ 1586 h 1596"/>
                <a:gd name="T102" fmla="*/ 60 w 1588"/>
                <a:gd name="T103" fmla="*/ 1590 h 1596"/>
                <a:gd name="T104" fmla="*/ 74 w 1588"/>
                <a:gd name="T105" fmla="*/ 1594 h 1596"/>
                <a:gd name="T106" fmla="*/ 88 w 1588"/>
                <a:gd name="T107" fmla="*/ 1596 h 1596"/>
                <a:gd name="T108" fmla="*/ 104 w 1588"/>
                <a:gd name="T109" fmla="*/ 1596 h 1596"/>
                <a:gd name="T110" fmla="*/ 104 w 1588"/>
                <a:gd name="T111" fmla="*/ 1596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8" h="1596">
                  <a:moveTo>
                    <a:pt x="104" y="1596"/>
                  </a:moveTo>
                  <a:lnTo>
                    <a:pt x="1482" y="1596"/>
                  </a:lnTo>
                  <a:lnTo>
                    <a:pt x="1482" y="1596"/>
                  </a:lnTo>
                  <a:lnTo>
                    <a:pt x="1498" y="1596"/>
                  </a:lnTo>
                  <a:lnTo>
                    <a:pt x="1514" y="1594"/>
                  </a:lnTo>
                  <a:lnTo>
                    <a:pt x="1526" y="1590"/>
                  </a:lnTo>
                  <a:lnTo>
                    <a:pt x="1540" y="1584"/>
                  </a:lnTo>
                  <a:lnTo>
                    <a:pt x="1550" y="1578"/>
                  </a:lnTo>
                  <a:lnTo>
                    <a:pt x="1560" y="1570"/>
                  </a:lnTo>
                  <a:lnTo>
                    <a:pt x="1568" y="1562"/>
                  </a:lnTo>
                  <a:lnTo>
                    <a:pt x="1576" y="1552"/>
                  </a:lnTo>
                  <a:lnTo>
                    <a:pt x="1580" y="1540"/>
                  </a:lnTo>
                  <a:lnTo>
                    <a:pt x="1584" y="1528"/>
                  </a:lnTo>
                  <a:lnTo>
                    <a:pt x="1586" y="1516"/>
                  </a:lnTo>
                  <a:lnTo>
                    <a:pt x="1588" y="1504"/>
                  </a:lnTo>
                  <a:lnTo>
                    <a:pt x="1586" y="1490"/>
                  </a:lnTo>
                  <a:lnTo>
                    <a:pt x="1584" y="1476"/>
                  </a:lnTo>
                  <a:lnTo>
                    <a:pt x="1578" y="1462"/>
                  </a:lnTo>
                  <a:lnTo>
                    <a:pt x="1572" y="1446"/>
                  </a:lnTo>
                  <a:lnTo>
                    <a:pt x="872" y="58"/>
                  </a:lnTo>
                  <a:lnTo>
                    <a:pt x="872" y="58"/>
                  </a:lnTo>
                  <a:lnTo>
                    <a:pt x="866" y="44"/>
                  </a:lnTo>
                  <a:lnTo>
                    <a:pt x="856" y="32"/>
                  </a:lnTo>
                  <a:lnTo>
                    <a:pt x="848" y="22"/>
                  </a:lnTo>
                  <a:lnTo>
                    <a:pt x="838" y="14"/>
                  </a:lnTo>
                  <a:lnTo>
                    <a:pt x="830" y="8"/>
                  </a:lnTo>
                  <a:lnTo>
                    <a:pt x="820" y="4"/>
                  </a:lnTo>
                  <a:lnTo>
                    <a:pt x="808" y="0"/>
                  </a:lnTo>
                  <a:lnTo>
                    <a:pt x="798" y="0"/>
                  </a:lnTo>
                  <a:lnTo>
                    <a:pt x="788" y="0"/>
                  </a:lnTo>
                  <a:lnTo>
                    <a:pt x="778" y="4"/>
                  </a:lnTo>
                  <a:lnTo>
                    <a:pt x="768" y="8"/>
                  </a:lnTo>
                  <a:lnTo>
                    <a:pt x="758" y="14"/>
                  </a:lnTo>
                  <a:lnTo>
                    <a:pt x="748" y="22"/>
                  </a:lnTo>
                  <a:lnTo>
                    <a:pt x="740" y="32"/>
                  </a:lnTo>
                  <a:lnTo>
                    <a:pt x="730" y="44"/>
                  </a:lnTo>
                  <a:lnTo>
                    <a:pt x="722" y="58"/>
                  </a:lnTo>
                  <a:lnTo>
                    <a:pt x="14" y="1456"/>
                  </a:lnTo>
                  <a:lnTo>
                    <a:pt x="14" y="1456"/>
                  </a:lnTo>
                  <a:lnTo>
                    <a:pt x="8" y="1472"/>
                  </a:lnTo>
                  <a:lnTo>
                    <a:pt x="4" y="1486"/>
                  </a:lnTo>
                  <a:lnTo>
                    <a:pt x="0" y="1500"/>
                  </a:lnTo>
                  <a:lnTo>
                    <a:pt x="0" y="1512"/>
                  </a:lnTo>
                  <a:lnTo>
                    <a:pt x="0" y="1524"/>
                  </a:lnTo>
                  <a:lnTo>
                    <a:pt x="2" y="1536"/>
                  </a:lnTo>
                  <a:lnTo>
                    <a:pt x="6" y="1546"/>
                  </a:lnTo>
                  <a:lnTo>
                    <a:pt x="10" y="1556"/>
                  </a:lnTo>
                  <a:lnTo>
                    <a:pt x="18" y="1566"/>
                  </a:lnTo>
                  <a:lnTo>
                    <a:pt x="26" y="1574"/>
                  </a:lnTo>
                  <a:lnTo>
                    <a:pt x="36" y="1580"/>
                  </a:lnTo>
                  <a:lnTo>
                    <a:pt x="46" y="1586"/>
                  </a:lnTo>
                  <a:lnTo>
                    <a:pt x="60" y="1590"/>
                  </a:lnTo>
                  <a:lnTo>
                    <a:pt x="74" y="1594"/>
                  </a:lnTo>
                  <a:lnTo>
                    <a:pt x="88" y="1596"/>
                  </a:lnTo>
                  <a:lnTo>
                    <a:pt x="104" y="1596"/>
                  </a:lnTo>
                  <a:lnTo>
                    <a:pt x="104" y="1596"/>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2" name="文本框 38">
              <a:extLst>
                <a:ext uri="{FF2B5EF4-FFF2-40B4-BE49-F238E27FC236}">
                  <a16:creationId xmlns:a16="http://schemas.microsoft.com/office/drawing/2014/main" id="{F5EC8CBD-A762-4879-9BD1-45D08EDF545A}"/>
                </a:ext>
              </a:extLst>
            </p:cNvPr>
            <p:cNvSpPr txBox="1">
              <a:spLocks noChangeArrowheads="1"/>
            </p:cNvSpPr>
            <p:nvPr/>
          </p:nvSpPr>
          <p:spPr bwMode="auto">
            <a:xfrm>
              <a:off x="5184775" y="2305050"/>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03</a:t>
              </a:r>
              <a:endParaRPr kumimoji="0" lang="zh-CN" altLang="en-US"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13" name="图片 39">
              <a:extLst>
                <a:ext uri="{FF2B5EF4-FFF2-40B4-BE49-F238E27FC236}">
                  <a16:creationId xmlns:a16="http://schemas.microsoft.com/office/drawing/2014/main" id="{7C35E5C5-382B-4812-A1C9-C4D76C7877D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0100" y="2484437"/>
              <a:ext cx="41433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40">
              <a:extLst>
                <a:ext uri="{FF2B5EF4-FFF2-40B4-BE49-F238E27FC236}">
                  <a16:creationId xmlns:a16="http://schemas.microsoft.com/office/drawing/2014/main" id="{F3BA8C5B-EC92-4C53-A66D-11CE2F4681B0}"/>
                </a:ext>
              </a:extLst>
            </p:cNvPr>
            <p:cNvCxnSpPr>
              <a:cxnSpLocks noChangeShapeType="1"/>
            </p:cNvCxnSpPr>
            <p:nvPr/>
          </p:nvCxnSpPr>
          <p:spPr bwMode="auto">
            <a:xfrm>
              <a:off x="5173662" y="2973387"/>
              <a:ext cx="1255713" cy="0"/>
            </a:xfrm>
            <a:prstGeom prst="line">
              <a:avLst/>
            </a:prstGeom>
            <a:noFill/>
            <a:ln w="6350" algn="ctr">
              <a:solidFill>
                <a:srgbClr val="FFFFFF"/>
              </a:solidFill>
              <a:miter lim="800000"/>
            </a:ln>
            <a:extLst>
              <a:ext uri="{909E8E84-426E-40DD-AFC4-6F175D3DCCD1}">
                <a14:hiddenFill xmlns:a14="http://schemas.microsoft.com/office/drawing/2010/main">
                  <a:noFill/>
                </a14:hiddenFill>
              </a:ext>
            </a:extLst>
          </p:spPr>
        </p:cxnSp>
        <p:sp>
          <p:nvSpPr>
            <p:cNvPr id="15" name="矩形 14">
              <a:extLst>
                <a:ext uri="{FF2B5EF4-FFF2-40B4-BE49-F238E27FC236}">
                  <a16:creationId xmlns:a16="http://schemas.microsoft.com/office/drawing/2014/main" id="{F1E8A178-D3CC-4C05-A3A3-977068DFD752}"/>
                </a:ext>
              </a:extLst>
            </p:cNvPr>
            <p:cNvSpPr/>
            <p:nvPr/>
          </p:nvSpPr>
          <p:spPr>
            <a:xfrm>
              <a:off x="5503495" y="3030256"/>
              <a:ext cx="657958" cy="481574"/>
            </a:xfrm>
            <a:prstGeom prst="rect">
              <a:avLst/>
            </a:prstGeom>
          </p:spPr>
          <p:txBody>
            <a:bodyPr wrap="none" anchor="ctr">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a:t>
              </a:r>
              <a:endParaRPr kumimoji="0" lang="en-US" altLang="zh-CN"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2BA1D630-E30D-4BFE-9F71-1AF1C75C9C19}"/>
              </a:ext>
            </a:extLst>
          </p:cNvPr>
          <p:cNvGrpSpPr/>
          <p:nvPr/>
        </p:nvGrpSpPr>
        <p:grpSpPr>
          <a:xfrm>
            <a:off x="3635548" y="2324100"/>
            <a:ext cx="2711096" cy="2743200"/>
            <a:chOff x="2778125" y="2114550"/>
            <a:chExt cx="2033587" cy="2057400"/>
          </a:xfrm>
        </p:grpSpPr>
        <p:sp>
          <p:nvSpPr>
            <p:cNvPr id="17" name="Freeform 5">
              <a:extLst>
                <a:ext uri="{FF2B5EF4-FFF2-40B4-BE49-F238E27FC236}">
                  <a16:creationId xmlns:a16="http://schemas.microsoft.com/office/drawing/2014/main" id="{3298699C-AFF2-481B-92F7-414BF63BF4E1}"/>
                </a:ext>
              </a:extLst>
            </p:cNvPr>
            <p:cNvSpPr/>
            <p:nvPr/>
          </p:nvSpPr>
          <p:spPr bwMode="auto">
            <a:xfrm>
              <a:off x="2778125" y="2114550"/>
              <a:ext cx="2033587" cy="2057400"/>
            </a:xfrm>
            <a:custGeom>
              <a:avLst/>
              <a:gdLst>
                <a:gd name="T0" fmla="*/ 1472 w 1578"/>
                <a:gd name="T1" fmla="*/ 0 h 1598"/>
                <a:gd name="T2" fmla="*/ 104 w 1578"/>
                <a:gd name="T3" fmla="*/ 0 h 1598"/>
                <a:gd name="T4" fmla="*/ 104 w 1578"/>
                <a:gd name="T5" fmla="*/ 0 h 1598"/>
                <a:gd name="T6" fmla="*/ 88 w 1578"/>
                <a:gd name="T7" fmla="*/ 2 h 1598"/>
                <a:gd name="T8" fmla="*/ 74 w 1578"/>
                <a:gd name="T9" fmla="*/ 4 h 1598"/>
                <a:gd name="T10" fmla="*/ 60 w 1578"/>
                <a:gd name="T11" fmla="*/ 8 h 1598"/>
                <a:gd name="T12" fmla="*/ 48 w 1578"/>
                <a:gd name="T13" fmla="*/ 12 h 1598"/>
                <a:gd name="T14" fmla="*/ 36 w 1578"/>
                <a:gd name="T15" fmla="*/ 18 h 1598"/>
                <a:gd name="T16" fmla="*/ 26 w 1578"/>
                <a:gd name="T17" fmla="*/ 26 h 1598"/>
                <a:gd name="T18" fmla="*/ 18 w 1578"/>
                <a:gd name="T19" fmla="*/ 36 h 1598"/>
                <a:gd name="T20" fmla="*/ 12 w 1578"/>
                <a:gd name="T21" fmla="*/ 46 h 1598"/>
                <a:gd name="T22" fmla="*/ 6 w 1578"/>
                <a:gd name="T23" fmla="*/ 56 h 1598"/>
                <a:gd name="T24" fmla="*/ 2 w 1578"/>
                <a:gd name="T25" fmla="*/ 68 h 1598"/>
                <a:gd name="T26" fmla="*/ 0 w 1578"/>
                <a:gd name="T27" fmla="*/ 80 h 1598"/>
                <a:gd name="T28" fmla="*/ 0 w 1578"/>
                <a:gd name="T29" fmla="*/ 94 h 1598"/>
                <a:gd name="T30" fmla="*/ 0 w 1578"/>
                <a:gd name="T31" fmla="*/ 106 h 1598"/>
                <a:gd name="T32" fmla="*/ 4 w 1578"/>
                <a:gd name="T33" fmla="*/ 120 h 1598"/>
                <a:gd name="T34" fmla="*/ 8 w 1578"/>
                <a:gd name="T35" fmla="*/ 136 h 1598"/>
                <a:gd name="T36" fmla="*/ 14 w 1578"/>
                <a:gd name="T37" fmla="*/ 150 h 1598"/>
                <a:gd name="T38" fmla="*/ 714 w 1578"/>
                <a:gd name="T39" fmla="*/ 1538 h 1598"/>
                <a:gd name="T40" fmla="*/ 714 w 1578"/>
                <a:gd name="T41" fmla="*/ 1538 h 1598"/>
                <a:gd name="T42" fmla="*/ 722 w 1578"/>
                <a:gd name="T43" fmla="*/ 1552 h 1598"/>
                <a:gd name="T44" fmla="*/ 730 w 1578"/>
                <a:gd name="T45" fmla="*/ 1564 h 1598"/>
                <a:gd name="T46" fmla="*/ 738 w 1578"/>
                <a:gd name="T47" fmla="*/ 1574 h 1598"/>
                <a:gd name="T48" fmla="*/ 748 w 1578"/>
                <a:gd name="T49" fmla="*/ 1582 h 1598"/>
                <a:gd name="T50" fmla="*/ 758 w 1578"/>
                <a:gd name="T51" fmla="*/ 1588 h 1598"/>
                <a:gd name="T52" fmla="*/ 768 w 1578"/>
                <a:gd name="T53" fmla="*/ 1594 h 1598"/>
                <a:gd name="T54" fmla="*/ 778 w 1578"/>
                <a:gd name="T55" fmla="*/ 1596 h 1598"/>
                <a:gd name="T56" fmla="*/ 788 w 1578"/>
                <a:gd name="T57" fmla="*/ 1598 h 1598"/>
                <a:gd name="T58" fmla="*/ 800 w 1578"/>
                <a:gd name="T59" fmla="*/ 1596 h 1598"/>
                <a:gd name="T60" fmla="*/ 810 w 1578"/>
                <a:gd name="T61" fmla="*/ 1594 h 1598"/>
                <a:gd name="T62" fmla="*/ 820 w 1578"/>
                <a:gd name="T63" fmla="*/ 1588 h 1598"/>
                <a:gd name="T64" fmla="*/ 830 w 1578"/>
                <a:gd name="T65" fmla="*/ 1582 h 1598"/>
                <a:gd name="T66" fmla="*/ 838 w 1578"/>
                <a:gd name="T67" fmla="*/ 1574 h 1598"/>
                <a:gd name="T68" fmla="*/ 848 w 1578"/>
                <a:gd name="T69" fmla="*/ 1564 h 1598"/>
                <a:gd name="T70" fmla="*/ 856 w 1578"/>
                <a:gd name="T71" fmla="*/ 1552 h 1598"/>
                <a:gd name="T72" fmla="*/ 864 w 1578"/>
                <a:gd name="T73" fmla="*/ 1538 h 1598"/>
                <a:gd name="T74" fmla="*/ 1564 w 1578"/>
                <a:gd name="T75" fmla="*/ 140 h 1598"/>
                <a:gd name="T76" fmla="*/ 1564 w 1578"/>
                <a:gd name="T77" fmla="*/ 140 h 1598"/>
                <a:gd name="T78" fmla="*/ 1570 w 1578"/>
                <a:gd name="T79" fmla="*/ 126 h 1598"/>
                <a:gd name="T80" fmla="*/ 1574 w 1578"/>
                <a:gd name="T81" fmla="*/ 112 h 1598"/>
                <a:gd name="T82" fmla="*/ 1578 w 1578"/>
                <a:gd name="T83" fmla="*/ 98 h 1598"/>
                <a:gd name="T84" fmla="*/ 1578 w 1578"/>
                <a:gd name="T85" fmla="*/ 84 h 1598"/>
                <a:gd name="T86" fmla="*/ 1578 w 1578"/>
                <a:gd name="T87" fmla="*/ 72 h 1598"/>
                <a:gd name="T88" fmla="*/ 1576 w 1578"/>
                <a:gd name="T89" fmla="*/ 60 h 1598"/>
                <a:gd name="T90" fmla="*/ 1572 w 1578"/>
                <a:gd name="T91" fmla="*/ 50 h 1598"/>
                <a:gd name="T92" fmla="*/ 1566 w 1578"/>
                <a:gd name="T93" fmla="*/ 40 h 1598"/>
                <a:gd name="T94" fmla="*/ 1560 w 1578"/>
                <a:gd name="T95" fmla="*/ 32 h 1598"/>
                <a:gd name="T96" fmla="*/ 1552 w 1578"/>
                <a:gd name="T97" fmla="*/ 24 h 1598"/>
                <a:gd name="T98" fmla="*/ 1542 w 1578"/>
                <a:gd name="T99" fmla="*/ 16 h 1598"/>
                <a:gd name="T100" fmla="*/ 1530 w 1578"/>
                <a:gd name="T101" fmla="*/ 10 h 1598"/>
                <a:gd name="T102" fmla="*/ 1518 w 1578"/>
                <a:gd name="T103" fmla="*/ 6 h 1598"/>
                <a:gd name="T104" fmla="*/ 1504 w 1578"/>
                <a:gd name="T105" fmla="*/ 4 h 1598"/>
                <a:gd name="T106" fmla="*/ 1490 w 1578"/>
                <a:gd name="T107" fmla="*/ 0 h 1598"/>
                <a:gd name="T108" fmla="*/ 1472 w 1578"/>
                <a:gd name="T109" fmla="*/ 0 h 1598"/>
                <a:gd name="T110" fmla="*/ 1472 w 1578"/>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78" h="1598">
                  <a:moveTo>
                    <a:pt x="1472" y="0"/>
                  </a:moveTo>
                  <a:lnTo>
                    <a:pt x="104" y="0"/>
                  </a:lnTo>
                  <a:lnTo>
                    <a:pt x="104" y="0"/>
                  </a:lnTo>
                  <a:lnTo>
                    <a:pt x="88" y="2"/>
                  </a:lnTo>
                  <a:lnTo>
                    <a:pt x="74" y="4"/>
                  </a:lnTo>
                  <a:lnTo>
                    <a:pt x="60" y="8"/>
                  </a:lnTo>
                  <a:lnTo>
                    <a:pt x="48" y="12"/>
                  </a:lnTo>
                  <a:lnTo>
                    <a:pt x="36" y="18"/>
                  </a:lnTo>
                  <a:lnTo>
                    <a:pt x="26" y="26"/>
                  </a:lnTo>
                  <a:lnTo>
                    <a:pt x="18" y="36"/>
                  </a:lnTo>
                  <a:lnTo>
                    <a:pt x="12" y="46"/>
                  </a:lnTo>
                  <a:lnTo>
                    <a:pt x="6" y="56"/>
                  </a:lnTo>
                  <a:lnTo>
                    <a:pt x="2" y="68"/>
                  </a:lnTo>
                  <a:lnTo>
                    <a:pt x="0" y="80"/>
                  </a:lnTo>
                  <a:lnTo>
                    <a:pt x="0" y="94"/>
                  </a:lnTo>
                  <a:lnTo>
                    <a:pt x="0" y="106"/>
                  </a:lnTo>
                  <a:lnTo>
                    <a:pt x="4" y="120"/>
                  </a:lnTo>
                  <a:lnTo>
                    <a:pt x="8" y="136"/>
                  </a:lnTo>
                  <a:lnTo>
                    <a:pt x="14" y="150"/>
                  </a:lnTo>
                  <a:lnTo>
                    <a:pt x="714" y="1538"/>
                  </a:lnTo>
                  <a:lnTo>
                    <a:pt x="714" y="1538"/>
                  </a:lnTo>
                  <a:lnTo>
                    <a:pt x="722" y="1552"/>
                  </a:lnTo>
                  <a:lnTo>
                    <a:pt x="730" y="1564"/>
                  </a:lnTo>
                  <a:lnTo>
                    <a:pt x="738" y="1574"/>
                  </a:lnTo>
                  <a:lnTo>
                    <a:pt x="748" y="1582"/>
                  </a:lnTo>
                  <a:lnTo>
                    <a:pt x="758" y="1588"/>
                  </a:lnTo>
                  <a:lnTo>
                    <a:pt x="768" y="1594"/>
                  </a:lnTo>
                  <a:lnTo>
                    <a:pt x="778" y="1596"/>
                  </a:lnTo>
                  <a:lnTo>
                    <a:pt x="788" y="1598"/>
                  </a:lnTo>
                  <a:lnTo>
                    <a:pt x="800" y="1596"/>
                  </a:lnTo>
                  <a:lnTo>
                    <a:pt x="810" y="1594"/>
                  </a:lnTo>
                  <a:lnTo>
                    <a:pt x="820" y="1588"/>
                  </a:lnTo>
                  <a:lnTo>
                    <a:pt x="830" y="1582"/>
                  </a:lnTo>
                  <a:lnTo>
                    <a:pt x="838" y="1574"/>
                  </a:lnTo>
                  <a:lnTo>
                    <a:pt x="848" y="1564"/>
                  </a:lnTo>
                  <a:lnTo>
                    <a:pt x="856" y="1552"/>
                  </a:lnTo>
                  <a:lnTo>
                    <a:pt x="864" y="1538"/>
                  </a:lnTo>
                  <a:lnTo>
                    <a:pt x="1564" y="140"/>
                  </a:lnTo>
                  <a:lnTo>
                    <a:pt x="1564" y="140"/>
                  </a:lnTo>
                  <a:lnTo>
                    <a:pt x="1570" y="126"/>
                  </a:lnTo>
                  <a:lnTo>
                    <a:pt x="1574" y="112"/>
                  </a:lnTo>
                  <a:lnTo>
                    <a:pt x="1578" y="98"/>
                  </a:lnTo>
                  <a:lnTo>
                    <a:pt x="1578" y="84"/>
                  </a:lnTo>
                  <a:lnTo>
                    <a:pt x="1578" y="72"/>
                  </a:lnTo>
                  <a:lnTo>
                    <a:pt x="1576" y="60"/>
                  </a:lnTo>
                  <a:lnTo>
                    <a:pt x="1572" y="50"/>
                  </a:lnTo>
                  <a:lnTo>
                    <a:pt x="1566" y="40"/>
                  </a:lnTo>
                  <a:lnTo>
                    <a:pt x="1560" y="32"/>
                  </a:lnTo>
                  <a:lnTo>
                    <a:pt x="1552" y="24"/>
                  </a:lnTo>
                  <a:lnTo>
                    <a:pt x="1542" y="16"/>
                  </a:lnTo>
                  <a:lnTo>
                    <a:pt x="1530" y="10"/>
                  </a:lnTo>
                  <a:lnTo>
                    <a:pt x="1518" y="6"/>
                  </a:lnTo>
                  <a:lnTo>
                    <a:pt x="1504" y="4"/>
                  </a:lnTo>
                  <a:lnTo>
                    <a:pt x="1490" y="0"/>
                  </a:lnTo>
                  <a:lnTo>
                    <a:pt x="1472" y="0"/>
                  </a:lnTo>
                  <a:lnTo>
                    <a:pt x="1472" y="0"/>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8" name="文本框 42">
              <a:extLst>
                <a:ext uri="{FF2B5EF4-FFF2-40B4-BE49-F238E27FC236}">
                  <a16:creationId xmlns:a16="http://schemas.microsoft.com/office/drawing/2014/main" id="{64883EA2-38DD-42C4-AB55-6A18CC79D491}"/>
                </a:ext>
              </a:extLst>
            </p:cNvPr>
            <p:cNvSpPr txBox="1">
              <a:spLocks noChangeArrowheads="1"/>
            </p:cNvSpPr>
            <p:nvPr/>
          </p:nvSpPr>
          <p:spPr bwMode="auto">
            <a:xfrm>
              <a:off x="3203575" y="2160587"/>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02</a:t>
              </a:r>
              <a:endParaRPr kumimoji="0" lang="zh-CN" altLang="en-US"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19" name="图片 43">
              <a:extLst>
                <a:ext uri="{FF2B5EF4-FFF2-40B4-BE49-F238E27FC236}">
                  <a16:creationId xmlns:a16="http://schemas.microsoft.com/office/drawing/2014/main" id="{908471AF-AD8F-466C-8C6E-075256CAE5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97312" y="2312987"/>
              <a:ext cx="4159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44">
              <a:extLst>
                <a:ext uri="{FF2B5EF4-FFF2-40B4-BE49-F238E27FC236}">
                  <a16:creationId xmlns:a16="http://schemas.microsoft.com/office/drawing/2014/main" id="{015EA7B6-5EDC-4B0F-AC2A-EF243C635C0D}"/>
                </a:ext>
              </a:extLst>
            </p:cNvPr>
            <p:cNvCxnSpPr>
              <a:cxnSpLocks noChangeShapeType="1"/>
            </p:cNvCxnSpPr>
            <p:nvPr/>
          </p:nvCxnSpPr>
          <p:spPr bwMode="auto">
            <a:xfrm>
              <a:off x="3148012" y="2795587"/>
              <a:ext cx="1255713" cy="0"/>
            </a:xfrm>
            <a:prstGeom prst="line">
              <a:avLst/>
            </a:prstGeom>
            <a:noFill/>
            <a:ln w="6350" algn="ctr">
              <a:solidFill>
                <a:srgbClr val="FFFFFF"/>
              </a:solidFill>
              <a:miter lim="800000"/>
            </a:ln>
            <a:extLst>
              <a:ext uri="{909E8E84-426E-40DD-AFC4-6F175D3DCCD1}">
                <a14:hiddenFill xmlns:a14="http://schemas.microsoft.com/office/drawing/2010/main">
                  <a:noFill/>
                </a14:hiddenFill>
              </a:ext>
            </a:extLst>
          </p:spPr>
        </p:cxnSp>
        <p:sp>
          <p:nvSpPr>
            <p:cNvPr id="21" name="矩形 20">
              <a:extLst>
                <a:ext uri="{FF2B5EF4-FFF2-40B4-BE49-F238E27FC236}">
                  <a16:creationId xmlns:a16="http://schemas.microsoft.com/office/drawing/2014/main" id="{2BB528AB-88BE-4A50-9EBD-99AC6D32DEB3}"/>
                </a:ext>
              </a:extLst>
            </p:cNvPr>
            <p:cNvSpPr/>
            <p:nvPr/>
          </p:nvSpPr>
          <p:spPr>
            <a:xfrm>
              <a:off x="3477051" y="2962337"/>
              <a:ext cx="657958" cy="380873"/>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a:t>
              </a:r>
              <a:endParaRPr kumimoji="0" lang="en-US" altLang="zh-CN"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0E0DF502-2333-4CB8-BB03-FF5AEA25DEAD}"/>
              </a:ext>
            </a:extLst>
          </p:cNvPr>
          <p:cNvGrpSpPr/>
          <p:nvPr/>
        </p:nvGrpSpPr>
        <p:grpSpPr>
          <a:xfrm>
            <a:off x="8147461" y="2324100"/>
            <a:ext cx="2717446" cy="2743200"/>
            <a:chOff x="6835775" y="2114550"/>
            <a:chExt cx="2038350" cy="2057400"/>
          </a:xfrm>
        </p:grpSpPr>
        <p:sp>
          <p:nvSpPr>
            <p:cNvPr id="23" name="Freeform 8">
              <a:extLst>
                <a:ext uri="{FF2B5EF4-FFF2-40B4-BE49-F238E27FC236}">
                  <a16:creationId xmlns:a16="http://schemas.microsoft.com/office/drawing/2014/main" id="{CA36F6E6-D085-4170-B772-BD08EDB1BBCF}"/>
                </a:ext>
              </a:extLst>
            </p:cNvPr>
            <p:cNvSpPr/>
            <p:nvPr/>
          </p:nvSpPr>
          <p:spPr bwMode="auto">
            <a:xfrm>
              <a:off x="6835775" y="2114550"/>
              <a:ext cx="2038350" cy="2057400"/>
            </a:xfrm>
            <a:custGeom>
              <a:avLst/>
              <a:gdLst>
                <a:gd name="T0" fmla="*/ 1476 w 1582"/>
                <a:gd name="T1" fmla="*/ 0 h 1598"/>
                <a:gd name="T2" fmla="*/ 98 w 1582"/>
                <a:gd name="T3" fmla="*/ 0 h 1598"/>
                <a:gd name="T4" fmla="*/ 98 w 1582"/>
                <a:gd name="T5" fmla="*/ 0 h 1598"/>
                <a:gd name="T6" fmla="*/ 84 w 1582"/>
                <a:gd name="T7" fmla="*/ 2 h 1598"/>
                <a:gd name="T8" fmla="*/ 70 w 1582"/>
                <a:gd name="T9" fmla="*/ 4 h 1598"/>
                <a:gd name="T10" fmla="*/ 58 w 1582"/>
                <a:gd name="T11" fmla="*/ 8 h 1598"/>
                <a:gd name="T12" fmla="*/ 46 w 1582"/>
                <a:gd name="T13" fmla="*/ 12 h 1598"/>
                <a:gd name="T14" fmla="*/ 36 w 1582"/>
                <a:gd name="T15" fmla="*/ 18 h 1598"/>
                <a:gd name="T16" fmla="*/ 26 w 1582"/>
                <a:gd name="T17" fmla="*/ 26 h 1598"/>
                <a:gd name="T18" fmla="*/ 18 w 1582"/>
                <a:gd name="T19" fmla="*/ 36 h 1598"/>
                <a:gd name="T20" fmla="*/ 10 w 1582"/>
                <a:gd name="T21" fmla="*/ 46 h 1598"/>
                <a:gd name="T22" fmla="*/ 6 w 1582"/>
                <a:gd name="T23" fmla="*/ 56 h 1598"/>
                <a:gd name="T24" fmla="*/ 2 w 1582"/>
                <a:gd name="T25" fmla="*/ 68 h 1598"/>
                <a:gd name="T26" fmla="*/ 0 w 1582"/>
                <a:gd name="T27" fmla="*/ 80 h 1598"/>
                <a:gd name="T28" fmla="*/ 0 w 1582"/>
                <a:gd name="T29" fmla="*/ 94 h 1598"/>
                <a:gd name="T30" fmla="*/ 2 w 1582"/>
                <a:gd name="T31" fmla="*/ 106 h 1598"/>
                <a:gd name="T32" fmla="*/ 6 w 1582"/>
                <a:gd name="T33" fmla="*/ 120 h 1598"/>
                <a:gd name="T34" fmla="*/ 12 w 1582"/>
                <a:gd name="T35" fmla="*/ 136 h 1598"/>
                <a:gd name="T36" fmla="*/ 20 w 1582"/>
                <a:gd name="T37" fmla="*/ 150 h 1598"/>
                <a:gd name="T38" fmla="*/ 720 w 1582"/>
                <a:gd name="T39" fmla="*/ 1538 h 1598"/>
                <a:gd name="T40" fmla="*/ 720 w 1582"/>
                <a:gd name="T41" fmla="*/ 1538 h 1598"/>
                <a:gd name="T42" fmla="*/ 726 w 1582"/>
                <a:gd name="T43" fmla="*/ 1552 h 1598"/>
                <a:gd name="T44" fmla="*/ 734 w 1582"/>
                <a:gd name="T45" fmla="*/ 1564 h 1598"/>
                <a:gd name="T46" fmla="*/ 744 w 1582"/>
                <a:gd name="T47" fmla="*/ 1574 h 1598"/>
                <a:gd name="T48" fmla="*/ 752 w 1582"/>
                <a:gd name="T49" fmla="*/ 1582 h 1598"/>
                <a:gd name="T50" fmla="*/ 760 w 1582"/>
                <a:gd name="T51" fmla="*/ 1588 h 1598"/>
                <a:gd name="T52" fmla="*/ 770 w 1582"/>
                <a:gd name="T53" fmla="*/ 1594 h 1598"/>
                <a:gd name="T54" fmla="*/ 780 w 1582"/>
                <a:gd name="T55" fmla="*/ 1596 h 1598"/>
                <a:gd name="T56" fmla="*/ 788 w 1582"/>
                <a:gd name="T57" fmla="*/ 1598 h 1598"/>
                <a:gd name="T58" fmla="*/ 798 w 1582"/>
                <a:gd name="T59" fmla="*/ 1596 h 1598"/>
                <a:gd name="T60" fmla="*/ 808 w 1582"/>
                <a:gd name="T61" fmla="*/ 1594 h 1598"/>
                <a:gd name="T62" fmla="*/ 816 w 1582"/>
                <a:gd name="T63" fmla="*/ 1588 h 1598"/>
                <a:gd name="T64" fmla="*/ 826 w 1582"/>
                <a:gd name="T65" fmla="*/ 1582 h 1598"/>
                <a:gd name="T66" fmla="*/ 834 w 1582"/>
                <a:gd name="T67" fmla="*/ 1574 h 1598"/>
                <a:gd name="T68" fmla="*/ 842 w 1582"/>
                <a:gd name="T69" fmla="*/ 1564 h 1598"/>
                <a:gd name="T70" fmla="*/ 850 w 1582"/>
                <a:gd name="T71" fmla="*/ 1552 h 1598"/>
                <a:gd name="T72" fmla="*/ 858 w 1582"/>
                <a:gd name="T73" fmla="*/ 1538 h 1598"/>
                <a:gd name="T74" fmla="*/ 1566 w 1582"/>
                <a:gd name="T75" fmla="*/ 140 h 1598"/>
                <a:gd name="T76" fmla="*/ 1566 w 1582"/>
                <a:gd name="T77" fmla="*/ 140 h 1598"/>
                <a:gd name="T78" fmla="*/ 1572 w 1582"/>
                <a:gd name="T79" fmla="*/ 126 h 1598"/>
                <a:gd name="T80" fmla="*/ 1578 w 1582"/>
                <a:gd name="T81" fmla="*/ 112 h 1598"/>
                <a:gd name="T82" fmla="*/ 1580 w 1582"/>
                <a:gd name="T83" fmla="*/ 98 h 1598"/>
                <a:gd name="T84" fmla="*/ 1582 w 1582"/>
                <a:gd name="T85" fmla="*/ 84 h 1598"/>
                <a:gd name="T86" fmla="*/ 1582 w 1582"/>
                <a:gd name="T87" fmla="*/ 72 h 1598"/>
                <a:gd name="T88" fmla="*/ 1578 w 1582"/>
                <a:gd name="T89" fmla="*/ 60 h 1598"/>
                <a:gd name="T90" fmla="*/ 1576 w 1582"/>
                <a:gd name="T91" fmla="*/ 50 h 1598"/>
                <a:gd name="T92" fmla="*/ 1570 w 1582"/>
                <a:gd name="T93" fmla="*/ 40 h 1598"/>
                <a:gd name="T94" fmla="*/ 1564 w 1582"/>
                <a:gd name="T95" fmla="*/ 32 h 1598"/>
                <a:gd name="T96" fmla="*/ 1554 w 1582"/>
                <a:gd name="T97" fmla="*/ 24 h 1598"/>
                <a:gd name="T98" fmla="*/ 1546 w 1582"/>
                <a:gd name="T99" fmla="*/ 16 h 1598"/>
                <a:gd name="T100" fmla="*/ 1534 w 1582"/>
                <a:gd name="T101" fmla="*/ 10 h 1598"/>
                <a:gd name="T102" fmla="*/ 1522 w 1582"/>
                <a:gd name="T103" fmla="*/ 6 h 1598"/>
                <a:gd name="T104" fmla="*/ 1508 w 1582"/>
                <a:gd name="T105" fmla="*/ 4 h 1598"/>
                <a:gd name="T106" fmla="*/ 1492 w 1582"/>
                <a:gd name="T107" fmla="*/ 0 h 1598"/>
                <a:gd name="T108" fmla="*/ 1476 w 1582"/>
                <a:gd name="T109" fmla="*/ 0 h 1598"/>
                <a:gd name="T110" fmla="*/ 1476 w 1582"/>
                <a:gd name="T111" fmla="*/ 0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2" h="1598">
                  <a:moveTo>
                    <a:pt x="1476" y="0"/>
                  </a:moveTo>
                  <a:lnTo>
                    <a:pt x="98" y="0"/>
                  </a:lnTo>
                  <a:lnTo>
                    <a:pt x="98" y="0"/>
                  </a:lnTo>
                  <a:lnTo>
                    <a:pt x="84" y="2"/>
                  </a:lnTo>
                  <a:lnTo>
                    <a:pt x="70" y="4"/>
                  </a:lnTo>
                  <a:lnTo>
                    <a:pt x="58" y="8"/>
                  </a:lnTo>
                  <a:lnTo>
                    <a:pt x="46" y="12"/>
                  </a:lnTo>
                  <a:lnTo>
                    <a:pt x="36" y="18"/>
                  </a:lnTo>
                  <a:lnTo>
                    <a:pt x="26" y="26"/>
                  </a:lnTo>
                  <a:lnTo>
                    <a:pt x="18" y="36"/>
                  </a:lnTo>
                  <a:lnTo>
                    <a:pt x="10" y="46"/>
                  </a:lnTo>
                  <a:lnTo>
                    <a:pt x="6" y="56"/>
                  </a:lnTo>
                  <a:lnTo>
                    <a:pt x="2" y="68"/>
                  </a:lnTo>
                  <a:lnTo>
                    <a:pt x="0" y="80"/>
                  </a:lnTo>
                  <a:lnTo>
                    <a:pt x="0" y="94"/>
                  </a:lnTo>
                  <a:lnTo>
                    <a:pt x="2" y="106"/>
                  </a:lnTo>
                  <a:lnTo>
                    <a:pt x="6" y="120"/>
                  </a:lnTo>
                  <a:lnTo>
                    <a:pt x="12" y="136"/>
                  </a:lnTo>
                  <a:lnTo>
                    <a:pt x="20" y="150"/>
                  </a:lnTo>
                  <a:lnTo>
                    <a:pt x="720" y="1538"/>
                  </a:lnTo>
                  <a:lnTo>
                    <a:pt x="720" y="1538"/>
                  </a:lnTo>
                  <a:lnTo>
                    <a:pt x="726" y="1552"/>
                  </a:lnTo>
                  <a:lnTo>
                    <a:pt x="734" y="1564"/>
                  </a:lnTo>
                  <a:lnTo>
                    <a:pt x="744" y="1574"/>
                  </a:lnTo>
                  <a:lnTo>
                    <a:pt x="752" y="1582"/>
                  </a:lnTo>
                  <a:lnTo>
                    <a:pt x="760" y="1588"/>
                  </a:lnTo>
                  <a:lnTo>
                    <a:pt x="770" y="1594"/>
                  </a:lnTo>
                  <a:lnTo>
                    <a:pt x="780" y="1596"/>
                  </a:lnTo>
                  <a:lnTo>
                    <a:pt x="788" y="1598"/>
                  </a:lnTo>
                  <a:lnTo>
                    <a:pt x="798" y="1596"/>
                  </a:lnTo>
                  <a:lnTo>
                    <a:pt x="808" y="1594"/>
                  </a:lnTo>
                  <a:lnTo>
                    <a:pt x="816" y="1588"/>
                  </a:lnTo>
                  <a:lnTo>
                    <a:pt x="826" y="1582"/>
                  </a:lnTo>
                  <a:lnTo>
                    <a:pt x="834" y="1574"/>
                  </a:lnTo>
                  <a:lnTo>
                    <a:pt x="842" y="1564"/>
                  </a:lnTo>
                  <a:lnTo>
                    <a:pt x="850" y="1552"/>
                  </a:lnTo>
                  <a:lnTo>
                    <a:pt x="858" y="1538"/>
                  </a:lnTo>
                  <a:lnTo>
                    <a:pt x="1566" y="140"/>
                  </a:lnTo>
                  <a:lnTo>
                    <a:pt x="1566" y="140"/>
                  </a:lnTo>
                  <a:lnTo>
                    <a:pt x="1572" y="126"/>
                  </a:lnTo>
                  <a:lnTo>
                    <a:pt x="1578" y="112"/>
                  </a:lnTo>
                  <a:lnTo>
                    <a:pt x="1580" y="98"/>
                  </a:lnTo>
                  <a:lnTo>
                    <a:pt x="1582" y="84"/>
                  </a:lnTo>
                  <a:lnTo>
                    <a:pt x="1582" y="72"/>
                  </a:lnTo>
                  <a:lnTo>
                    <a:pt x="1578" y="60"/>
                  </a:lnTo>
                  <a:lnTo>
                    <a:pt x="1576" y="50"/>
                  </a:lnTo>
                  <a:lnTo>
                    <a:pt x="1570" y="40"/>
                  </a:lnTo>
                  <a:lnTo>
                    <a:pt x="1564" y="32"/>
                  </a:lnTo>
                  <a:lnTo>
                    <a:pt x="1554" y="24"/>
                  </a:lnTo>
                  <a:lnTo>
                    <a:pt x="1546" y="16"/>
                  </a:lnTo>
                  <a:lnTo>
                    <a:pt x="1534" y="10"/>
                  </a:lnTo>
                  <a:lnTo>
                    <a:pt x="1522" y="6"/>
                  </a:lnTo>
                  <a:lnTo>
                    <a:pt x="1508" y="4"/>
                  </a:lnTo>
                  <a:lnTo>
                    <a:pt x="1492" y="0"/>
                  </a:lnTo>
                  <a:lnTo>
                    <a:pt x="1476" y="0"/>
                  </a:lnTo>
                  <a:lnTo>
                    <a:pt x="1476" y="0"/>
                  </a:lnTo>
                  <a:close/>
                </a:path>
              </a:pathLst>
            </a:custGeom>
            <a:solidFill>
              <a:schemeClr val="bg1">
                <a:lumMod val="6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4" name="文本框 46">
              <a:extLst>
                <a:ext uri="{FF2B5EF4-FFF2-40B4-BE49-F238E27FC236}">
                  <a16:creationId xmlns:a16="http://schemas.microsoft.com/office/drawing/2014/main" id="{E04198A8-DEE9-44B0-A7A0-F50822787C69}"/>
                </a:ext>
              </a:extLst>
            </p:cNvPr>
            <p:cNvSpPr txBox="1">
              <a:spLocks noChangeArrowheads="1"/>
            </p:cNvSpPr>
            <p:nvPr/>
          </p:nvSpPr>
          <p:spPr bwMode="auto">
            <a:xfrm>
              <a:off x="7270750" y="2160587"/>
              <a:ext cx="750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rPr>
                <a:t>04</a:t>
              </a:r>
              <a:endParaRPr kumimoji="0" lang="zh-CN" altLang="en-US" sz="48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5" name="图片 47">
              <a:extLst>
                <a:ext uri="{FF2B5EF4-FFF2-40B4-BE49-F238E27FC236}">
                  <a16:creationId xmlns:a16="http://schemas.microsoft.com/office/drawing/2014/main" id="{AED18D82-5594-47DF-886D-CE0C76B8CF5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64487" y="2320925"/>
              <a:ext cx="41433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48">
              <a:extLst>
                <a:ext uri="{FF2B5EF4-FFF2-40B4-BE49-F238E27FC236}">
                  <a16:creationId xmlns:a16="http://schemas.microsoft.com/office/drawing/2014/main" id="{7972A62E-6A4F-463C-9C8F-299EA197E336}"/>
                </a:ext>
              </a:extLst>
            </p:cNvPr>
            <p:cNvCxnSpPr>
              <a:cxnSpLocks noChangeShapeType="1"/>
            </p:cNvCxnSpPr>
            <p:nvPr/>
          </p:nvCxnSpPr>
          <p:spPr bwMode="auto">
            <a:xfrm>
              <a:off x="7215187" y="2795587"/>
              <a:ext cx="1255713" cy="0"/>
            </a:xfrm>
            <a:prstGeom prst="line">
              <a:avLst/>
            </a:prstGeom>
            <a:noFill/>
            <a:ln w="6350" algn="ctr">
              <a:solidFill>
                <a:srgbClr val="FFFFFF"/>
              </a:solidFill>
              <a:miter lim="800000"/>
            </a:ln>
            <a:extLst>
              <a:ext uri="{909E8E84-426E-40DD-AFC4-6F175D3DCCD1}">
                <a14:hiddenFill xmlns:a14="http://schemas.microsoft.com/office/drawing/2010/main">
                  <a:noFill/>
                </a14:hiddenFill>
              </a:ext>
            </a:extLst>
          </p:spPr>
        </p:cxnSp>
        <p:sp>
          <p:nvSpPr>
            <p:cNvPr id="27" name="矩形 26">
              <a:extLst>
                <a:ext uri="{FF2B5EF4-FFF2-40B4-BE49-F238E27FC236}">
                  <a16:creationId xmlns:a16="http://schemas.microsoft.com/office/drawing/2014/main" id="{DCC115FE-4FFE-49F3-94D6-0A03F0D92494}"/>
                </a:ext>
              </a:extLst>
            </p:cNvPr>
            <p:cNvSpPr/>
            <p:nvPr/>
          </p:nvSpPr>
          <p:spPr>
            <a:xfrm>
              <a:off x="7544226" y="2962337"/>
              <a:ext cx="657958" cy="380873"/>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标题</a:t>
              </a:r>
              <a:endParaRPr kumimoji="0" lang="en-US" altLang="zh-CN" sz="27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BEBE47CF-9D51-4B0B-8581-FA3DEA05D5DD}"/>
              </a:ext>
            </a:extLst>
          </p:cNvPr>
          <p:cNvGrpSpPr/>
          <p:nvPr/>
        </p:nvGrpSpPr>
        <p:grpSpPr>
          <a:xfrm>
            <a:off x="1788831" y="4381501"/>
            <a:ext cx="1689897" cy="664797"/>
            <a:chOff x="1098550" y="3657600"/>
            <a:chExt cx="1267588" cy="498598"/>
          </a:xfrm>
        </p:grpSpPr>
        <p:sp>
          <p:nvSpPr>
            <p:cNvPr id="29" name="椭圆 28">
              <a:extLst>
                <a:ext uri="{FF2B5EF4-FFF2-40B4-BE49-F238E27FC236}">
                  <a16:creationId xmlns:a16="http://schemas.microsoft.com/office/drawing/2014/main" id="{B871E597-DA4C-400A-BDC0-544E34754238}"/>
                </a:ext>
              </a:extLst>
            </p:cNvPr>
            <p:cNvSpPr/>
            <p:nvPr/>
          </p:nvSpPr>
          <p:spPr>
            <a:xfrm>
              <a:off x="1098550" y="3860800"/>
              <a:ext cx="204787" cy="203200"/>
            </a:xfrm>
            <a:prstGeom prst="ellipse">
              <a:avLst/>
            </a:prstGeom>
            <a:solidFill>
              <a:schemeClr val="bg1">
                <a:lumMod val="65000"/>
              </a:schemeClr>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00" b="0" i="0" u="none" strike="noStrike" kern="0" cap="none" spc="0" normalizeH="0" baseline="0" noProof="0" dirty="0">
                  <a:ln>
                    <a:noFill/>
                  </a:ln>
                  <a:solidFill>
                    <a:schemeClr val="bg1"/>
                  </a:solidFill>
                  <a:effectLst/>
                  <a:uLnTx/>
                  <a:uFillTx/>
                  <a:latin typeface="微软雅黑"/>
                  <a:ea typeface="微软雅黑"/>
                </a:rPr>
                <a:t>+</a:t>
              </a:r>
              <a:endParaRPr kumimoji="0" lang="zh-CN" altLang="en-US" sz="2100" b="0" i="0" u="none" strike="noStrike" kern="0" cap="none" spc="0" normalizeH="0" baseline="0" noProof="0" dirty="0">
                <a:ln>
                  <a:noFill/>
                </a:ln>
                <a:solidFill>
                  <a:schemeClr val="bg1"/>
                </a:solidFill>
                <a:effectLst/>
                <a:uLnTx/>
                <a:uFillTx/>
                <a:latin typeface="微软雅黑"/>
                <a:ea typeface="微软雅黑"/>
              </a:endParaRPr>
            </a:p>
          </p:txBody>
        </p:sp>
        <p:sp>
          <p:nvSpPr>
            <p:cNvPr id="30" name="矩形 29">
              <a:extLst>
                <a:ext uri="{FF2B5EF4-FFF2-40B4-BE49-F238E27FC236}">
                  <a16:creationId xmlns:a16="http://schemas.microsoft.com/office/drawing/2014/main" id="{D766F251-B2B6-43A3-960D-F0546684D98B}"/>
                </a:ext>
              </a:extLst>
            </p:cNvPr>
            <p:cNvSpPr/>
            <p:nvPr/>
          </p:nvSpPr>
          <p:spPr>
            <a:xfrm>
              <a:off x="1335087" y="3657600"/>
              <a:ext cx="1031051" cy="49859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0CD52DFE-2BC3-49FA-B762-B28D3A98292F}"/>
              </a:ext>
            </a:extLst>
          </p:cNvPr>
          <p:cNvGrpSpPr/>
          <p:nvPr/>
        </p:nvGrpSpPr>
        <p:grpSpPr>
          <a:xfrm>
            <a:off x="6515493" y="4381501"/>
            <a:ext cx="1689897" cy="664797"/>
            <a:chOff x="5019675" y="3657600"/>
            <a:chExt cx="1267588" cy="498598"/>
          </a:xfrm>
        </p:grpSpPr>
        <p:sp>
          <p:nvSpPr>
            <p:cNvPr id="32" name="椭圆 31">
              <a:extLst>
                <a:ext uri="{FF2B5EF4-FFF2-40B4-BE49-F238E27FC236}">
                  <a16:creationId xmlns:a16="http://schemas.microsoft.com/office/drawing/2014/main" id="{3221A856-F7BE-44A4-8700-9612FEC1C2DB}"/>
                </a:ext>
              </a:extLst>
            </p:cNvPr>
            <p:cNvSpPr/>
            <p:nvPr/>
          </p:nvSpPr>
          <p:spPr>
            <a:xfrm>
              <a:off x="5019675" y="3860800"/>
              <a:ext cx="204787" cy="203200"/>
            </a:xfrm>
            <a:prstGeom prst="ellipse">
              <a:avLst/>
            </a:prstGeom>
            <a:solidFill>
              <a:schemeClr val="bg1">
                <a:lumMod val="6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t>
              </a: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E2FCE109-3820-413D-BD2C-01E961846914}"/>
                </a:ext>
              </a:extLst>
            </p:cNvPr>
            <p:cNvSpPr/>
            <p:nvPr/>
          </p:nvSpPr>
          <p:spPr>
            <a:xfrm>
              <a:off x="5256212" y="3657600"/>
              <a:ext cx="1031051" cy="49859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2B905861-BF93-4EF4-908C-BB4B42FC02F4}"/>
              </a:ext>
            </a:extLst>
          </p:cNvPr>
          <p:cNvGrpSpPr/>
          <p:nvPr/>
        </p:nvGrpSpPr>
        <p:grpSpPr>
          <a:xfrm>
            <a:off x="4115539" y="1405468"/>
            <a:ext cx="1689897" cy="664797"/>
            <a:chOff x="3044825" y="1425575"/>
            <a:chExt cx="1267588" cy="498598"/>
          </a:xfrm>
        </p:grpSpPr>
        <p:sp>
          <p:nvSpPr>
            <p:cNvPr id="35" name="椭圆 34">
              <a:extLst>
                <a:ext uri="{FF2B5EF4-FFF2-40B4-BE49-F238E27FC236}">
                  <a16:creationId xmlns:a16="http://schemas.microsoft.com/office/drawing/2014/main" id="{64B553D4-DB69-4F95-95AA-54875FF5F819}"/>
                </a:ext>
              </a:extLst>
            </p:cNvPr>
            <p:cNvSpPr/>
            <p:nvPr/>
          </p:nvSpPr>
          <p:spPr>
            <a:xfrm>
              <a:off x="3044825" y="1628775"/>
              <a:ext cx="204787" cy="204787"/>
            </a:xfrm>
            <a:prstGeom prst="ellipse">
              <a:avLst/>
            </a:prstGeom>
            <a:solidFill>
              <a:schemeClr val="bg1">
                <a:lumMod val="6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t>
              </a: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00613C8B-3033-41A9-9985-F1C4B3ACE052}"/>
                </a:ext>
              </a:extLst>
            </p:cNvPr>
            <p:cNvSpPr/>
            <p:nvPr/>
          </p:nvSpPr>
          <p:spPr>
            <a:xfrm>
              <a:off x="3281362" y="1425575"/>
              <a:ext cx="1031051" cy="49859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7661CA26-50B1-4F37-9B14-1336432E94B9}"/>
              </a:ext>
            </a:extLst>
          </p:cNvPr>
          <p:cNvGrpSpPr/>
          <p:nvPr/>
        </p:nvGrpSpPr>
        <p:grpSpPr>
          <a:xfrm>
            <a:off x="8723451" y="1405468"/>
            <a:ext cx="1689897" cy="664797"/>
            <a:chOff x="7105650" y="1425575"/>
            <a:chExt cx="1267588" cy="498598"/>
          </a:xfrm>
        </p:grpSpPr>
        <p:sp>
          <p:nvSpPr>
            <p:cNvPr id="38" name="椭圆 37">
              <a:extLst>
                <a:ext uri="{FF2B5EF4-FFF2-40B4-BE49-F238E27FC236}">
                  <a16:creationId xmlns:a16="http://schemas.microsoft.com/office/drawing/2014/main" id="{6D37C594-D03C-4FF6-AE93-306C7AA3C3DA}"/>
                </a:ext>
              </a:extLst>
            </p:cNvPr>
            <p:cNvSpPr/>
            <p:nvPr/>
          </p:nvSpPr>
          <p:spPr>
            <a:xfrm>
              <a:off x="7105650" y="1628775"/>
              <a:ext cx="204787" cy="204787"/>
            </a:xfrm>
            <a:prstGeom prst="ellipse">
              <a:avLst/>
            </a:prstGeom>
            <a:solidFill>
              <a:schemeClr val="bg1">
                <a:lumMod val="65000"/>
              </a:scheme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a:t>
              </a:r>
              <a:endParaRPr kumimoji="0" lang="zh-CN" altLang="en-US" sz="1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4A42064D-4951-426A-AE4C-307FA18C598A}"/>
                </a:ext>
              </a:extLst>
            </p:cNvPr>
            <p:cNvSpPr/>
            <p:nvPr/>
          </p:nvSpPr>
          <p:spPr>
            <a:xfrm>
              <a:off x="7342187" y="1425575"/>
              <a:ext cx="1031051" cy="498598"/>
            </a:xfrm>
            <a:prstGeom prst="rect">
              <a:avLst/>
            </a:prstGeom>
          </p:spPr>
          <p:txBody>
            <a:bodyPr wrap="non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此处输入文本</a:t>
              </a:r>
              <a:endParaRPr kumimoji="0" lang="en-US" altLang="zh-CN" sz="15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4722477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750"/>
                            </p:stCondLst>
                            <p:childTnLst>
                              <p:par>
                                <p:cTn id="13" presetID="9"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1250"/>
                                        <p:tgtEl>
                                          <p:spTgt spid="1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3500"/>
                            </p:stCondLst>
                            <p:childTnLst>
                              <p:par>
                                <p:cTn id="21" presetID="9"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1250"/>
                                        <p:tgtEl>
                                          <p:spTgt spid="10"/>
                                        </p:tgtEl>
                                      </p:cBhvr>
                                    </p:animEffect>
                                  </p:childTnLst>
                                </p:cTn>
                              </p:par>
                            </p:childTnLst>
                          </p:cTn>
                        </p:par>
                        <p:par>
                          <p:cTn id="24" fill="hold">
                            <p:stCondLst>
                              <p:cond delay="475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525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250"/>
                                        <p:tgtEl>
                                          <p:spTgt spid="22"/>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B64ED1B-3F66-4E94-8076-73B579F4F55A}"/>
              </a:ext>
            </a:extLst>
          </p:cNvPr>
          <p:cNvGrpSpPr/>
          <p:nvPr/>
        </p:nvGrpSpPr>
        <p:grpSpPr>
          <a:xfrm>
            <a:off x="872043" y="2286172"/>
            <a:ext cx="2344012" cy="2236968"/>
            <a:chOff x="570215" y="2889768"/>
            <a:chExt cx="1758238" cy="1677726"/>
          </a:xfrm>
        </p:grpSpPr>
        <p:grpSp>
          <p:nvGrpSpPr>
            <p:cNvPr id="5" name="组合 4">
              <a:extLst>
                <a:ext uri="{FF2B5EF4-FFF2-40B4-BE49-F238E27FC236}">
                  <a16:creationId xmlns:a16="http://schemas.microsoft.com/office/drawing/2014/main" id="{78A6D307-F6C6-40DD-886E-C844E4955C24}"/>
                </a:ext>
              </a:extLst>
            </p:cNvPr>
            <p:cNvGrpSpPr/>
            <p:nvPr/>
          </p:nvGrpSpPr>
          <p:grpSpPr>
            <a:xfrm>
              <a:off x="871881" y="3110922"/>
              <a:ext cx="1456572" cy="1456572"/>
              <a:chOff x="1057242" y="2253672"/>
              <a:chExt cx="1456572" cy="1456572"/>
            </a:xfrm>
          </p:grpSpPr>
          <p:sp>
            <p:nvSpPr>
              <p:cNvPr id="7" name="泪滴形 2">
                <a:extLst>
                  <a:ext uri="{FF2B5EF4-FFF2-40B4-BE49-F238E27FC236}">
                    <a16:creationId xmlns:a16="http://schemas.microsoft.com/office/drawing/2014/main" id="{C78B6872-722E-4182-84E2-E45B3EBDAC48}"/>
                  </a:ext>
                </a:extLst>
              </p:cNvPr>
              <p:cNvSpPr/>
              <p:nvPr/>
            </p:nvSpPr>
            <p:spPr>
              <a:xfrm rot="8100000">
                <a:off x="1057242" y="2253672"/>
                <a:ext cx="1456572" cy="1456572"/>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sp>
            <p:nvSpPr>
              <p:cNvPr id="8" name="TextBox 27">
                <a:extLst>
                  <a:ext uri="{FF2B5EF4-FFF2-40B4-BE49-F238E27FC236}">
                    <a16:creationId xmlns:a16="http://schemas.microsoft.com/office/drawing/2014/main" id="{DFCAF48A-9512-46DB-BFEE-15040BFDF836}"/>
                  </a:ext>
                </a:extLst>
              </p:cNvPr>
              <p:cNvSpPr txBox="1"/>
              <p:nvPr/>
            </p:nvSpPr>
            <p:spPr>
              <a:xfrm>
                <a:off x="1369978" y="2715138"/>
                <a:ext cx="831105" cy="6924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Arial"/>
                    <a:ea typeface="微软雅黑"/>
                  </a:rPr>
                  <a:t>添加标题</a:t>
                </a:r>
                <a:endParaRPr kumimoji="0" lang="en-US" altLang="zh-CN" sz="1800" b="0" i="0" u="none" strike="noStrike" kern="0" cap="none" spc="0" normalizeH="0" baseline="0" noProof="0" dirty="0">
                  <a:ln>
                    <a:noFill/>
                  </a:ln>
                  <a:solidFill>
                    <a:schemeClr val="bg1"/>
                  </a:solidFill>
                  <a:effectLst/>
                  <a:uLnTx/>
                  <a:uFillTx/>
                  <a:latin typeface="Arial"/>
                  <a:ea typeface="微软雅黑"/>
                </a:endParaRPr>
              </a:p>
              <a:p>
                <a:pPr algn="ctr"/>
                <a:r>
                  <a:rPr lang="zh-CN" altLang="en-US" kern="0" dirty="0">
                    <a:solidFill>
                      <a:schemeClr val="bg1"/>
                    </a:solidFill>
                    <a:latin typeface="Arial"/>
                    <a:ea typeface="微软雅黑"/>
                  </a:rPr>
                  <a:t>添加标题</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endParaRPr>
              </a:p>
            </p:txBody>
          </p:sp>
        </p:grpSp>
        <p:sp>
          <p:nvSpPr>
            <p:cNvPr id="6" name="椭圆 5">
              <a:extLst>
                <a:ext uri="{FF2B5EF4-FFF2-40B4-BE49-F238E27FC236}">
                  <a16:creationId xmlns:a16="http://schemas.microsoft.com/office/drawing/2014/main" id="{11BA03A6-76C2-44E4-A190-6D248CC34085}"/>
                </a:ext>
              </a:extLst>
            </p:cNvPr>
            <p:cNvSpPr/>
            <p:nvPr/>
          </p:nvSpPr>
          <p:spPr>
            <a:xfrm>
              <a:off x="570215" y="2889768"/>
              <a:ext cx="648072" cy="648072"/>
            </a:xfrm>
            <a:prstGeom prst="ellipse">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rPr>
                <a:t>01</a:t>
              </a:r>
              <a:endParaRPr kumimoji="0" lang="zh-CN" altLang="en-US" sz="18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endParaRPr>
            </a:p>
          </p:txBody>
        </p:sp>
      </p:grpSp>
      <p:sp>
        <p:nvSpPr>
          <p:cNvPr id="9" name="Rectangle 20">
            <a:extLst>
              <a:ext uri="{FF2B5EF4-FFF2-40B4-BE49-F238E27FC236}">
                <a16:creationId xmlns:a16="http://schemas.microsoft.com/office/drawing/2014/main" id="{1A1C094E-C524-454C-A02B-4AB423422BA2}"/>
              </a:ext>
            </a:extLst>
          </p:cNvPr>
          <p:cNvSpPr>
            <a:spLocks noChangeArrowheads="1"/>
          </p:cNvSpPr>
          <p:nvPr/>
        </p:nvSpPr>
        <p:spPr bwMode="auto">
          <a:xfrm>
            <a:off x="6953760" y="1372130"/>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sp>
        <p:nvSpPr>
          <p:cNvPr id="10" name="Rectangle 20">
            <a:extLst>
              <a:ext uri="{FF2B5EF4-FFF2-40B4-BE49-F238E27FC236}">
                <a16:creationId xmlns:a16="http://schemas.microsoft.com/office/drawing/2014/main" id="{F63A3FE6-1D2A-4E3D-8254-14E0E6F20112}"/>
              </a:ext>
            </a:extLst>
          </p:cNvPr>
          <p:cNvSpPr>
            <a:spLocks noChangeArrowheads="1"/>
          </p:cNvSpPr>
          <p:nvPr/>
        </p:nvSpPr>
        <p:spPr bwMode="auto">
          <a:xfrm>
            <a:off x="6993343" y="269584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sp>
        <p:nvSpPr>
          <p:cNvPr id="11" name="Rectangle 20">
            <a:extLst>
              <a:ext uri="{FF2B5EF4-FFF2-40B4-BE49-F238E27FC236}">
                <a16:creationId xmlns:a16="http://schemas.microsoft.com/office/drawing/2014/main" id="{0E9A4DAA-1CE7-418D-ACBF-4997BE34BE6B}"/>
              </a:ext>
            </a:extLst>
          </p:cNvPr>
          <p:cNvSpPr>
            <a:spLocks noChangeArrowheads="1"/>
          </p:cNvSpPr>
          <p:nvPr/>
        </p:nvSpPr>
        <p:spPr bwMode="auto">
          <a:xfrm>
            <a:off x="6993343" y="3958281"/>
            <a:ext cx="4478557" cy="10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08" tIns="60954" rIns="121908" bIns="60954" anchor="ctr"/>
          <a:lstStyle/>
          <a:p>
            <a:pPr>
              <a:lnSpc>
                <a:spcPct val="150000"/>
              </a:lnSpc>
              <a:defRPr/>
            </a:pPr>
            <a:r>
              <a:rPr lang="zh-CN" altLang="en-US" sz="1300" kern="0" dirty="0">
                <a:solidFill>
                  <a:schemeClr val="bg1"/>
                </a:solidFill>
                <a:latin typeface="微软雅黑" panose="020B0503020204020204" pitchFamily="34" charset="-122"/>
                <a:ea typeface="微软雅黑" panose="020B0503020204020204" pitchFamily="34" charset="-122"/>
              </a:rPr>
              <a:t>单击此处添加文本，单击此处添加文本，单击此处添加文本，单击此处添加文本，单击此处添加文本，单击此处添加文本</a:t>
            </a:r>
          </a:p>
        </p:txBody>
      </p:sp>
      <p:grpSp>
        <p:nvGrpSpPr>
          <p:cNvPr id="12" name="组合 11">
            <a:extLst>
              <a:ext uri="{FF2B5EF4-FFF2-40B4-BE49-F238E27FC236}">
                <a16:creationId xmlns:a16="http://schemas.microsoft.com/office/drawing/2014/main" id="{06314795-2764-4197-AC59-DA873251BBEB}"/>
              </a:ext>
            </a:extLst>
          </p:cNvPr>
          <p:cNvGrpSpPr/>
          <p:nvPr/>
        </p:nvGrpSpPr>
        <p:grpSpPr>
          <a:xfrm>
            <a:off x="2776945" y="1569491"/>
            <a:ext cx="1311036" cy="1210692"/>
            <a:chOff x="2082384" y="2352257"/>
            <a:chExt cx="983405" cy="908019"/>
          </a:xfrm>
        </p:grpSpPr>
        <p:grpSp>
          <p:nvGrpSpPr>
            <p:cNvPr id="13" name="组合 12">
              <a:extLst>
                <a:ext uri="{FF2B5EF4-FFF2-40B4-BE49-F238E27FC236}">
                  <a16:creationId xmlns:a16="http://schemas.microsoft.com/office/drawing/2014/main" id="{DAA1C788-9B79-42AF-B16C-3EF5CC836086}"/>
                </a:ext>
              </a:extLst>
            </p:cNvPr>
            <p:cNvGrpSpPr/>
            <p:nvPr/>
          </p:nvGrpSpPr>
          <p:grpSpPr>
            <a:xfrm>
              <a:off x="2251112" y="2445599"/>
              <a:ext cx="814677" cy="814677"/>
              <a:chOff x="2436472" y="1588348"/>
              <a:chExt cx="814677" cy="814677"/>
            </a:xfrm>
          </p:grpSpPr>
          <p:sp>
            <p:nvSpPr>
              <p:cNvPr id="16" name="泪滴形 2">
                <a:extLst>
                  <a:ext uri="{FF2B5EF4-FFF2-40B4-BE49-F238E27FC236}">
                    <a16:creationId xmlns:a16="http://schemas.microsoft.com/office/drawing/2014/main" id="{0B2340D6-7DA5-4C60-B75E-A1049B715F8C}"/>
                  </a:ext>
                </a:extLst>
              </p:cNvPr>
              <p:cNvSpPr/>
              <p:nvPr/>
            </p:nvSpPr>
            <p:spPr>
              <a:xfrm rot="8100000">
                <a:off x="2436472" y="1588348"/>
                <a:ext cx="814677" cy="814677"/>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sp>
            <p:nvSpPr>
              <p:cNvPr id="17" name="TextBox 36">
                <a:extLst>
                  <a:ext uri="{FF2B5EF4-FFF2-40B4-BE49-F238E27FC236}">
                    <a16:creationId xmlns:a16="http://schemas.microsoft.com/office/drawing/2014/main" id="{1BDBA83F-E8F5-4BF7-9835-572A639A4F55}"/>
                  </a:ext>
                </a:extLst>
              </p:cNvPr>
              <p:cNvSpPr txBox="1"/>
              <p:nvPr/>
            </p:nvSpPr>
            <p:spPr>
              <a:xfrm>
                <a:off x="2643590" y="1795583"/>
                <a:ext cx="407857" cy="39241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Arial"/>
                    <a:ea typeface="微软雅黑"/>
                  </a:rPr>
                  <a:t>添加</a:t>
                </a:r>
                <a:endParaRPr kumimoji="0" lang="en-US" altLang="zh-CN" sz="1400" b="0" i="0" u="none" strike="noStrike" kern="0" cap="none" spc="0" normalizeH="0" baseline="0" noProof="0" dirty="0">
                  <a:ln>
                    <a:noFill/>
                  </a:ln>
                  <a:solidFill>
                    <a:schemeClr val="bg1"/>
                  </a:solidFill>
                  <a:effectLst/>
                  <a:uLnTx/>
                  <a:uFillTx/>
                  <a:latin typeface="Arial"/>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solidFill>
                      <a:schemeClr val="bg1"/>
                    </a:solidFill>
                    <a:latin typeface="Arial"/>
                    <a:ea typeface="微软雅黑"/>
                  </a:rPr>
                  <a:t>标题</a:t>
                </a:r>
                <a:endParaRPr kumimoji="0" lang="zh-CN" altLang="en-US" sz="1400" b="0" i="0" u="none" strike="noStrike" kern="0" cap="none" spc="0" normalizeH="0" baseline="0" noProof="0" dirty="0">
                  <a:ln>
                    <a:noFill/>
                  </a:ln>
                  <a:solidFill>
                    <a:schemeClr val="bg1"/>
                  </a:solidFill>
                  <a:effectLst/>
                  <a:uLnTx/>
                  <a:uFillTx/>
                  <a:latin typeface="Arial"/>
                  <a:ea typeface="微软雅黑"/>
                </a:endParaRPr>
              </a:p>
            </p:txBody>
          </p:sp>
        </p:grpSp>
        <p:sp>
          <p:nvSpPr>
            <p:cNvPr id="14" name="椭圆 13">
              <a:extLst>
                <a:ext uri="{FF2B5EF4-FFF2-40B4-BE49-F238E27FC236}">
                  <a16:creationId xmlns:a16="http://schemas.microsoft.com/office/drawing/2014/main" id="{311C9D64-C697-444B-B7D1-A2B981B871DC}"/>
                </a:ext>
              </a:extLst>
            </p:cNvPr>
            <p:cNvSpPr/>
            <p:nvPr/>
          </p:nvSpPr>
          <p:spPr>
            <a:xfrm>
              <a:off x="2082384" y="2352257"/>
              <a:ext cx="360041" cy="360041"/>
            </a:xfrm>
            <a:prstGeom prst="ellipse">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endParaRPr>
            </a:p>
          </p:txBody>
        </p:sp>
        <p:sp>
          <p:nvSpPr>
            <p:cNvPr id="15" name="矩形 14">
              <a:extLst>
                <a:ext uri="{FF2B5EF4-FFF2-40B4-BE49-F238E27FC236}">
                  <a16:creationId xmlns:a16="http://schemas.microsoft.com/office/drawing/2014/main" id="{55FF24E0-4997-4264-84DA-00005B813866}"/>
                </a:ext>
              </a:extLst>
            </p:cNvPr>
            <p:cNvSpPr/>
            <p:nvPr/>
          </p:nvSpPr>
          <p:spPr>
            <a:xfrm>
              <a:off x="2111164" y="2388489"/>
              <a:ext cx="298438" cy="253916"/>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rPr>
                <a:t>02</a:t>
              </a:r>
              <a:endParaRPr kumimoji="0" lang="zh-CN" altLang="en-US" sz="1600" b="0" i="0" u="none" strike="noStrike" kern="0" cap="none" spc="0" normalizeH="0" baseline="0" noProof="0" dirty="0">
                <a:ln>
                  <a:noFill/>
                </a:ln>
                <a:solidFill>
                  <a:schemeClr val="bg1"/>
                </a:solidFill>
                <a:effectLst/>
                <a:uLnTx/>
                <a:uFillTx/>
                <a:latin typeface="Impact" panose="020B0806030902050204" pitchFamily="34" charset="0"/>
                <a:ea typeface="微软雅黑"/>
              </a:endParaRPr>
            </a:p>
          </p:txBody>
        </p:sp>
      </p:grpSp>
      <p:grpSp>
        <p:nvGrpSpPr>
          <p:cNvPr id="18" name="组合 17">
            <a:extLst>
              <a:ext uri="{FF2B5EF4-FFF2-40B4-BE49-F238E27FC236}">
                <a16:creationId xmlns:a16="http://schemas.microsoft.com/office/drawing/2014/main" id="{CEF19048-38BB-4754-AC4A-4BBBD6FA9B1C}"/>
              </a:ext>
            </a:extLst>
          </p:cNvPr>
          <p:cNvGrpSpPr/>
          <p:nvPr/>
        </p:nvGrpSpPr>
        <p:grpSpPr>
          <a:xfrm>
            <a:off x="3944233" y="2661985"/>
            <a:ext cx="1767777" cy="1659765"/>
            <a:chOff x="2957963" y="3171627"/>
            <a:chExt cx="1326005" cy="1244824"/>
          </a:xfrm>
        </p:grpSpPr>
        <p:grpSp>
          <p:nvGrpSpPr>
            <p:cNvPr id="19" name="组合 18">
              <a:extLst>
                <a:ext uri="{FF2B5EF4-FFF2-40B4-BE49-F238E27FC236}">
                  <a16:creationId xmlns:a16="http://schemas.microsoft.com/office/drawing/2014/main" id="{BA6B9E58-742A-4EB8-A09E-0BA465A09168}"/>
                </a:ext>
              </a:extLst>
            </p:cNvPr>
            <p:cNvGrpSpPr/>
            <p:nvPr/>
          </p:nvGrpSpPr>
          <p:grpSpPr>
            <a:xfrm>
              <a:off x="2957963" y="3317952"/>
              <a:ext cx="1098499" cy="1098499"/>
              <a:chOff x="3143323" y="2460701"/>
              <a:chExt cx="1098499" cy="1098499"/>
            </a:xfrm>
          </p:grpSpPr>
          <p:sp>
            <p:nvSpPr>
              <p:cNvPr id="22" name="泪滴形 2">
                <a:extLst>
                  <a:ext uri="{FF2B5EF4-FFF2-40B4-BE49-F238E27FC236}">
                    <a16:creationId xmlns:a16="http://schemas.microsoft.com/office/drawing/2014/main" id="{6808B9F1-168F-4FB5-89DE-9FC9BF050E82}"/>
                  </a:ext>
                </a:extLst>
              </p:cNvPr>
              <p:cNvSpPr/>
              <p:nvPr/>
            </p:nvSpPr>
            <p:spPr>
              <a:xfrm rot="8100000">
                <a:off x="3143323" y="2460701"/>
                <a:ext cx="1098499" cy="1098499"/>
              </a:xfrm>
              <a:custGeom>
                <a:avLst/>
                <a:gdLst/>
                <a:ahLst/>
                <a:cxnLst/>
                <a:rect l="l" t="t" r="r" b="b"/>
                <a:pathLst>
                  <a:path w="1456572" h="1456572">
                    <a:moveTo>
                      <a:pt x="356185" y="1100387"/>
                    </a:moveTo>
                    <a:cubicBezTo>
                      <a:pt x="561691" y="1305893"/>
                      <a:pt x="894881" y="1305893"/>
                      <a:pt x="1100387" y="1100387"/>
                    </a:cubicBezTo>
                    <a:cubicBezTo>
                      <a:pt x="1305893" y="894881"/>
                      <a:pt x="1305893" y="561691"/>
                      <a:pt x="1100387" y="356185"/>
                    </a:cubicBezTo>
                    <a:cubicBezTo>
                      <a:pt x="894881" y="150680"/>
                      <a:pt x="561691" y="150680"/>
                      <a:pt x="356185" y="356185"/>
                    </a:cubicBezTo>
                    <a:cubicBezTo>
                      <a:pt x="150679" y="561691"/>
                      <a:pt x="150679" y="894881"/>
                      <a:pt x="356185" y="1100387"/>
                    </a:cubicBezTo>
                    <a:close/>
                    <a:moveTo>
                      <a:pt x="213310" y="1243262"/>
                    </a:moveTo>
                    <a:cubicBezTo>
                      <a:pt x="81516" y="1111468"/>
                      <a:pt x="0" y="929396"/>
                      <a:pt x="0" y="728286"/>
                    </a:cubicBezTo>
                    <a:cubicBezTo>
                      <a:pt x="0" y="326065"/>
                      <a:pt x="326065" y="0"/>
                      <a:pt x="728286" y="0"/>
                    </a:cubicBezTo>
                    <a:lnTo>
                      <a:pt x="1456572" y="0"/>
                    </a:lnTo>
                    <a:lnTo>
                      <a:pt x="1456572" y="728286"/>
                    </a:lnTo>
                    <a:cubicBezTo>
                      <a:pt x="1456572" y="1130507"/>
                      <a:pt x="1130507" y="1456572"/>
                      <a:pt x="728286" y="1456572"/>
                    </a:cubicBezTo>
                    <a:cubicBezTo>
                      <a:pt x="527175" y="1456572"/>
                      <a:pt x="345104" y="1375056"/>
                      <a:pt x="213310" y="1243262"/>
                    </a:cubicBezTo>
                    <a:close/>
                  </a:path>
                </a:pathLst>
              </a:cu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cs typeface="+mn-cs"/>
                </a:endParaRPr>
              </a:p>
            </p:txBody>
          </p:sp>
          <p:sp>
            <p:nvSpPr>
              <p:cNvPr id="23" name="TextBox 42">
                <a:extLst>
                  <a:ext uri="{FF2B5EF4-FFF2-40B4-BE49-F238E27FC236}">
                    <a16:creationId xmlns:a16="http://schemas.microsoft.com/office/drawing/2014/main" id="{B2F5D6BC-4135-4171-80AB-74E8CE3986A9}"/>
                  </a:ext>
                </a:extLst>
              </p:cNvPr>
              <p:cNvSpPr txBox="1"/>
              <p:nvPr/>
            </p:nvSpPr>
            <p:spPr>
              <a:xfrm>
                <a:off x="3295101" y="2767981"/>
                <a:ext cx="869582" cy="5078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900" b="0" i="0" u="none" strike="noStrike" kern="0" cap="none" spc="0" normalizeH="0" baseline="0" noProof="0" dirty="0">
                    <a:ln>
                      <a:noFill/>
                    </a:ln>
                    <a:solidFill>
                      <a:schemeClr val="bg1"/>
                    </a:solidFill>
                    <a:effectLst/>
                    <a:uLnTx/>
                    <a:uFillTx/>
                    <a:latin typeface="Arial"/>
                    <a:ea typeface="微软雅黑"/>
                  </a:rPr>
                  <a:t>添加标题</a:t>
                </a:r>
                <a:endParaRPr kumimoji="0" lang="en-US" altLang="zh-CN" sz="1900" b="0" i="0" u="none" strike="noStrike" kern="0" cap="none" spc="0" normalizeH="0" baseline="0" noProof="0" dirty="0">
                  <a:ln>
                    <a:noFill/>
                  </a:ln>
                  <a:solidFill>
                    <a:schemeClr val="bg1"/>
                  </a:solidFill>
                  <a:effectLst/>
                  <a:uLnTx/>
                  <a:uFillTx/>
                  <a:latin typeface="Arial"/>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900" kern="0" dirty="0">
                    <a:solidFill>
                      <a:schemeClr val="bg1"/>
                    </a:solidFill>
                    <a:latin typeface="Arial"/>
                    <a:ea typeface="微软雅黑"/>
                  </a:rPr>
                  <a:t>添加标题</a:t>
                </a:r>
                <a:endParaRPr kumimoji="0" lang="zh-CN" altLang="en-US" sz="1900" b="0" i="0" u="none" strike="noStrike" kern="0" cap="none" spc="0" normalizeH="0" baseline="0" noProof="0" dirty="0">
                  <a:ln>
                    <a:noFill/>
                  </a:ln>
                  <a:solidFill>
                    <a:schemeClr val="bg1"/>
                  </a:solidFill>
                  <a:effectLst/>
                  <a:uLnTx/>
                  <a:uFillTx/>
                  <a:latin typeface="Arial"/>
                  <a:ea typeface="微软雅黑"/>
                </a:endParaRPr>
              </a:p>
            </p:txBody>
          </p:sp>
        </p:grpSp>
        <p:sp>
          <p:nvSpPr>
            <p:cNvPr id="20" name="椭圆 19">
              <a:extLst>
                <a:ext uri="{FF2B5EF4-FFF2-40B4-BE49-F238E27FC236}">
                  <a16:creationId xmlns:a16="http://schemas.microsoft.com/office/drawing/2014/main" id="{706D8DA3-A0CF-4383-8582-2F9A3C6924CA}"/>
                </a:ext>
              </a:extLst>
            </p:cNvPr>
            <p:cNvSpPr/>
            <p:nvPr/>
          </p:nvSpPr>
          <p:spPr>
            <a:xfrm>
              <a:off x="3779912" y="3171627"/>
              <a:ext cx="504056" cy="504056"/>
            </a:xfrm>
            <a:prstGeom prst="ellipse">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Arial"/>
                <a:ea typeface="微软雅黑"/>
                <a:cs typeface="+mn-cs"/>
              </a:endParaRPr>
            </a:p>
          </p:txBody>
        </p:sp>
        <p:sp>
          <p:nvSpPr>
            <p:cNvPr id="21" name="矩形 20">
              <a:extLst>
                <a:ext uri="{FF2B5EF4-FFF2-40B4-BE49-F238E27FC236}">
                  <a16:creationId xmlns:a16="http://schemas.microsoft.com/office/drawing/2014/main" id="{DDF310B7-4363-4A95-BCCF-3F28714807CF}"/>
                </a:ext>
              </a:extLst>
            </p:cNvPr>
            <p:cNvSpPr/>
            <p:nvPr/>
          </p:nvSpPr>
          <p:spPr>
            <a:xfrm>
              <a:off x="3861521" y="3263037"/>
              <a:ext cx="353749" cy="31162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100" b="0" i="0" u="none" strike="noStrike" kern="0" cap="none" spc="0" normalizeH="0" baseline="0" noProof="0" dirty="0">
                  <a:ln>
                    <a:noFill/>
                  </a:ln>
                  <a:solidFill>
                    <a:schemeClr val="bg1"/>
                  </a:solidFill>
                  <a:effectLst/>
                  <a:uLnTx/>
                  <a:uFillTx/>
                  <a:latin typeface="Impact" panose="020B0806030902050204" pitchFamily="34" charset="0"/>
                  <a:ea typeface="微软雅黑"/>
                </a:rPr>
                <a:t>03</a:t>
              </a:r>
              <a:endParaRPr kumimoji="0" lang="zh-CN" altLang="en-US" sz="2100" b="0" i="0" u="none" strike="noStrike" kern="0" cap="none" spc="0" normalizeH="0" baseline="0" noProof="0" dirty="0">
                <a:ln>
                  <a:noFill/>
                </a:ln>
                <a:solidFill>
                  <a:schemeClr val="bg1"/>
                </a:solidFill>
                <a:effectLst/>
                <a:uLnTx/>
                <a:uFillTx/>
                <a:latin typeface="Impact" panose="020B0806030902050204" pitchFamily="34" charset="0"/>
                <a:ea typeface="微软雅黑"/>
              </a:endParaRPr>
            </a:p>
          </p:txBody>
        </p:sp>
      </p:grpSp>
      <p:sp>
        <p:nvSpPr>
          <p:cNvPr id="24" name="椭圆 23">
            <a:extLst>
              <a:ext uri="{FF2B5EF4-FFF2-40B4-BE49-F238E27FC236}">
                <a16:creationId xmlns:a16="http://schemas.microsoft.com/office/drawing/2014/main" id="{321D5881-0044-4D02-A73F-E1355FFCF8AA}"/>
              </a:ext>
            </a:extLst>
          </p:cNvPr>
          <p:cNvSpPr/>
          <p:nvPr/>
        </p:nvSpPr>
        <p:spPr>
          <a:xfrm>
            <a:off x="6176807" y="1556023"/>
            <a:ext cx="689918" cy="690008"/>
          </a:xfrm>
          <a:prstGeom prst="ellipse">
            <a:avLst/>
          </a:prstGeom>
          <a:solidFill>
            <a:schemeClr val="bg1">
              <a:lumMod val="65000"/>
            </a:schemeClr>
          </a:solidFill>
          <a:ln w="12700" cap="flat" cmpd="sng" algn="ctr">
            <a:noFill/>
            <a:prstDash val="solid"/>
            <a:miter lim="800000"/>
          </a:ln>
          <a:effectLst/>
        </p:spPr>
        <p:txBody>
          <a:bodyPr lIns="121908" tIns="60954" rIns="121908" bIns="6095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rPr>
              <a:t>01</a:t>
            </a:r>
            <a:endParaRPr kumimoji="0" lang="zh-CN" altLang="en-US"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endParaRPr>
          </a:p>
        </p:txBody>
      </p:sp>
      <p:sp>
        <p:nvSpPr>
          <p:cNvPr id="25" name="椭圆 24">
            <a:extLst>
              <a:ext uri="{FF2B5EF4-FFF2-40B4-BE49-F238E27FC236}">
                <a16:creationId xmlns:a16="http://schemas.microsoft.com/office/drawing/2014/main" id="{323FD625-45EE-4971-97C6-82193FDDEE8A}"/>
              </a:ext>
            </a:extLst>
          </p:cNvPr>
          <p:cNvSpPr/>
          <p:nvPr/>
        </p:nvSpPr>
        <p:spPr>
          <a:xfrm>
            <a:off x="6176807" y="2797652"/>
            <a:ext cx="689918" cy="690008"/>
          </a:xfrm>
          <a:prstGeom prst="ellipse">
            <a:avLst/>
          </a:prstGeom>
          <a:solidFill>
            <a:schemeClr val="bg1">
              <a:lumMod val="65000"/>
            </a:schemeClr>
          </a:solidFill>
          <a:ln w="12700" cap="flat" cmpd="sng" algn="ctr">
            <a:noFill/>
            <a:prstDash val="solid"/>
            <a:miter lim="800000"/>
          </a:ln>
          <a:effectLst/>
        </p:spPr>
        <p:txBody>
          <a:bodyPr lIns="121908" tIns="60954" rIns="121908" bIns="6095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rPr>
              <a:t>02</a:t>
            </a:r>
            <a:endParaRPr kumimoji="0" lang="zh-CN" altLang="en-US"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endParaRPr>
          </a:p>
        </p:txBody>
      </p:sp>
      <p:sp>
        <p:nvSpPr>
          <p:cNvPr id="26" name="椭圆 25">
            <a:extLst>
              <a:ext uri="{FF2B5EF4-FFF2-40B4-BE49-F238E27FC236}">
                <a16:creationId xmlns:a16="http://schemas.microsoft.com/office/drawing/2014/main" id="{53396383-A442-4CB6-AAE9-24E2354CB125}"/>
              </a:ext>
            </a:extLst>
          </p:cNvPr>
          <p:cNvSpPr/>
          <p:nvPr/>
        </p:nvSpPr>
        <p:spPr>
          <a:xfrm>
            <a:off x="6187429" y="4039283"/>
            <a:ext cx="689918" cy="690008"/>
          </a:xfrm>
          <a:prstGeom prst="ellipse">
            <a:avLst/>
          </a:prstGeom>
          <a:solidFill>
            <a:schemeClr val="bg1">
              <a:lumMod val="65000"/>
            </a:schemeClr>
          </a:solidFill>
          <a:ln w="12700" cap="flat" cmpd="sng" algn="ctr">
            <a:noFill/>
            <a:prstDash val="solid"/>
            <a:miter lim="800000"/>
          </a:ln>
          <a:effectLst/>
        </p:spPr>
        <p:txBody>
          <a:bodyPr lIns="121908" tIns="60954" rIns="121908" bIns="6095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rPr>
              <a:t>03</a:t>
            </a:r>
            <a:endParaRPr kumimoji="0" lang="zh-CN" altLang="en-US" sz="1600" b="0" i="0" u="none" strike="noStrike" kern="0" cap="none" spc="0" normalizeH="0" baseline="0" noProof="0" dirty="0">
              <a:ln>
                <a:noFill/>
              </a:ln>
              <a:solidFill>
                <a:schemeClr val="bg1"/>
              </a:solidFill>
              <a:effectLst/>
              <a:uLnTx/>
              <a:uFillTx/>
              <a:latin typeface="Impact" panose="020B0806030902050204" pitchFamily="34" charset="0"/>
              <a:ea typeface="微软雅黑"/>
              <a:cs typeface="+mn-cs"/>
            </a:endParaRPr>
          </a:p>
        </p:txBody>
      </p:sp>
    </p:spTree>
    <p:extLst>
      <p:ext uri="{BB962C8B-B14F-4D97-AF65-F5344CB8AC3E}">
        <p14:creationId xmlns:p14="http://schemas.microsoft.com/office/powerpoint/2010/main" val="15582773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6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1100"/>
                            </p:stCondLst>
                            <p:childTnLst>
                              <p:par>
                                <p:cTn id="15" presetID="35"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style.rotation</p:attrName>
                                        </p:attrNameLst>
                                      </p:cBhvr>
                                      <p:tavLst>
                                        <p:tav tm="0">
                                          <p:val>
                                            <p:fltVal val="720"/>
                                          </p:val>
                                        </p:tav>
                                        <p:tav tm="100000">
                                          <p:val>
                                            <p:fltVal val="0"/>
                                          </p:val>
                                        </p:tav>
                                      </p:tavLst>
                                    </p:anim>
                                    <p:anim calcmode="lin" valueType="num">
                                      <p:cBhvr>
                                        <p:cTn id="19" dur="1000" fill="hold"/>
                                        <p:tgtEl>
                                          <p:spTgt spid="24"/>
                                        </p:tgtEl>
                                        <p:attrNameLst>
                                          <p:attrName>ppt_h</p:attrName>
                                        </p:attrNameLst>
                                      </p:cBhvr>
                                      <p:tavLst>
                                        <p:tav tm="0">
                                          <p:val>
                                            <p:fltVal val="0"/>
                                          </p:val>
                                        </p:tav>
                                        <p:tav tm="100000">
                                          <p:val>
                                            <p:strVal val="#ppt_h"/>
                                          </p:val>
                                        </p:tav>
                                      </p:tavLst>
                                    </p:anim>
                                    <p:anim calcmode="lin" valueType="num">
                                      <p:cBhvr>
                                        <p:cTn id="20" dur="1000" fill="hold"/>
                                        <p:tgtEl>
                                          <p:spTgt spid="24"/>
                                        </p:tgtEl>
                                        <p:attrNameLst>
                                          <p:attrName>ppt_w</p:attrName>
                                        </p:attrNameLst>
                                      </p:cBhvr>
                                      <p:tavLst>
                                        <p:tav tm="0">
                                          <p:val>
                                            <p:fltVal val="0"/>
                                          </p:val>
                                        </p:tav>
                                        <p:tav tm="100000">
                                          <p:val>
                                            <p:strVal val="#ppt_w"/>
                                          </p:val>
                                        </p:tav>
                                      </p:tavLst>
                                    </p:anim>
                                  </p:childTnLst>
                                </p:cTn>
                              </p:par>
                              <p:par>
                                <p:cTn id="21" presetID="35"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style.rotation</p:attrName>
                                        </p:attrNameLst>
                                      </p:cBhvr>
                                      <p:tavLst>
                                        <p:tav tm="0">
                                          <p:val>
                                            <p:fltVal val="720"/>
                                          </p:val>
                                        </p:tav>
                                        <p:tav tm="100000">
                                          <p:val>
                                            <p:fltVal val="0"/>
                                          </p:val>
                                        </p:tav>
                                      </p:tavLst>
                                    </p:anim>
                                    <p:anim calcmode="lin" valueType="num">
                                      <p:cBhvr>
                                        <p:cTn id="25" dur="1000" fill="hold"/>
                                        <p:tgtEl>
                                          <p:spTgt spid="25"/>
                                        </p:tgtEl>
                                        <p:attrNameLst>
                                          <p:attrName>ppt_h</p:attrName>
                                        </p:attrNameLst>
                                      </p:cBhvr>
                                      <p:tavLst>
                                        <p:tav tm="0">
                                          <p:val>
                                            <p:fltVal val="0"/>
                                          </p:val>
                                        </p:tav>
                                        <p:tav tm="100000">
                                          <p:val>
                                            <p:strVal val="#ppt_h"/>
                                          </p:val>
                                        </p:tav>
                                      </p:tavLst>
                                    </p:anim>
                                    <p:anim calcmode="lin" valueType="num">
                                      <p:cBhvr>
                                        <p:cTn id="26" dur="1000" fill="hold"/>
                                        <p:tgtEl>
                                          <p:spTgt spid="25"/>
                                        </p:tgtEl>
                                        <p:attrNameLst>
                                          <p:attrName>ppt_w</p:attrName>
                                        </p:attrNameLst>
                                      </p:cBhvr>
                                      <p:tavLst>
                                        <p:tav tm="0">
                                          <p:val>
                                            <p:fltVal val="0"/>
                                          </p:val>
                                        </p:tav>
                                        <p:tav tm="100000">
                                          <p:val>
                                            <p:strVal val="#ppt_w"/>
                                          </p:val>
                                        </p:tav>
                                      </p:tavLst>
                                    </p:anim>
                                  </p:childTnLst>
                                </p:cTn>
                              </p:par>
                              <p:par>
                                <p:cTn id="27" presetID="35"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1000"/>
                                        <p:tgtEl>
                                          <p:spTgt spid="26"/>
                                        </p:tgtEl>
                                      </p:cBhvr>
                                    </p:animEffect>
                                    <p:anim calcmode="lin" valueType="num">
                                      <p:cBhvr>
                                        <p:cTn id="30" dur="1000" fill="hold"/>
                                        <p:tgtEl>
                                          <p:spTgt spid="26"/>
                                        </p:tgtEl>
                                        <p:attrNameLst>
                                          <p:attrName>style.rotation</p:attrName>
                                        </p:attrNameLst>
                                      </p:cBhvr>
                                      <p:tavLst>
                                        <p:tav tm="0">
                                          <p:val>
                                            <p:fltVal val="720"/>
                                          </p:val>
                                        </p:tav>
                                        <p:tav tm="100000">
                                          <p:val>
                                            <p:fltVal val="0"/>
                                          </p:val>
                                        </p:tav>
                                      </p:tavLst>
                                    </p:anim>
                                    <p:anim calcmode="lin" valueType="num">
                                      <p:cBhvr>
                                        <p:cTn id="31" dur="1000" fill="hold"/>
                                        <p:tgtEl>
                                          <p:spTgt spid="26"/>
                                        </p:tgtEl>
                                        <p:attrNameLst>
                                          <p:attrName>ppt_h</p:attrName>
                                        </p:attrNameLst>
                                      </p:cBhvr>
                                      <p:tavLst>
                                        <p:tav tm="0">
                                          <p:val>
                                            <p:fltVal val="0"/>
                                          </p:val>
                                        </p:tav>
                                        <p:tav tm="100000">
                                          <p:val>
                                            <p:strVal val="#ppt_h"/>
                                          </p:val>
                                        </p:tav>
                                      </p:tavLst>
                                    </p:anim>
                                    <p:anim calcmode="lin" valueType="num">
                                      <p:cBhvr>
                                        <p:cTn id="32" dur="1000" fill="hold"/>
                                        <p:tgtEl>
                                          <p:spTgt spid="26"/>
                                        </p:tgtEl>
                                        <p:attrNameLst>
                                          <p:attrName>ppt_w</p:attrName>
                                        </p:attrNameLst>
                                      </p:cBhvr>
                                      <p:tavLst>
                                        <p:tav tm="0">
                                          <p:val>
                                            <p:fltVal val="0"/>
                                          </p:val>
                                        </p:tav>
                                        <p:tav tm="100000">
                                          <p:val>
                                            <p:strVal val="#ppt_w"/>
                                          </p:val>
                                        </p:tav>
                                      </p:tavLst>
                                    </p:anim>
                                  </p:childTnLst>
                                </p:cTn>
                              </p:par>
                            </p:childTnLst>
                          </p:cTn>
                        </p:par>
                        <p:par>
                          <p:cTn id="33" fill="hold">
                            <p:stCondLst>
                              <p:cond delay="2100"/>
                            </p:stCondLst>
                            <p:childTnLst>
                              <p:par>
                                <p:cTn id="34" presetID="2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1C0689C-ACAF-4086-9159-865D4A39E8C6}"/>
              </a:ext>
            </a:extLst>
          </p:cNvPr>
          <p:cNvGrpSpPr/>
          <p:nvPr/>
        </p:nvGrpSpPr>
        <p:grpSpPr>
          <a:xfrm>
            <a:off x="6447644" y="1813359"/>
            <a:ext cx="1641998" cy="1642212"/>
            <a:chOff x="6447689" y="2372159"/>
            <a:chExt cx="1642212" cy="1642212"/>
          </a:xfrm>
        </p:grpSpPr>
        <p:sp>
          <p:nvSpPr>
            <p:cNvPr id="5" name="Rectangle 34">
              <a:extLst>
                <a:ext uri="{FF2B5EF4-FFF2-40B4-BE49-F238E27FC236}">
                  <a16:creationId xmlns:a16="http://schemas.microsoft.com/office/drawing/2014/main" id="{9148B412-5B1D-4CFC-B73D-EF1573B0F10F}"/>
                </a:ext>
              </a:extLst>
            </p:cNvPr>
            <p:cNvSpPr/>
            <p:nvPr/>
          </p:nvSpPr>
          <p:spPr>
            <a:xfrm>
              <a:off x="6447689" y="2372159"/>
              <a:ext cx="1642212" cy="1642212"/>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55" b="0" i="0" u="none" strike="noStrike" kern="0" cap="none" spc="0" normalizeH="0" baseline="0" noProof="0" dirty="0">
                <a:ln>
                  <a:noFill/>
                </a:ln>
                <a:solidFill>
                  <a:schemeClr val="bg1"/>
                </a:solidFill>
                <a:effectLst/>
                <a:uLnTx/>
                <a:uFillTx/>
                <a:latin typeface="Arial"/>
                <a:ea typeface="微软雅黑"/>
                <a:cs typeface="+mn-cs"/>
              </a:endParaRPr>
            </a:p>
          </p:txBody>
        </p:sp>
        <p:sp>
          <p:nvSpPr>
            <p:cNvPr id="6" name="Freeform 167">
              <a:extLst>
                <a:ext uri="{FF2B5EF4-FFF2-40B4-BE49-F238E27FC236}">
                  <a16:creationId xmlns:a16="http://schemas.microsoft.com/office/drawing/2014/main" id="{30C0B01D-FC5D-4EBB-9044-12EAAD1FF21B}"/>
                </a:ext>
              </a:extLst>
            </p:cNvPr>
            <p:cNvSpPr>
              <a:spLocks noEditPoints="1"/>
            </p:cNvSpPr>
            <p:nvPr/>
          </p:nvSpPr>
          <p:spPr bwMode="auto">
            <a:xfrm>
              <a:off x="6830607" y="2806635"/>
              <a:ext cx="902134" cy="773261"/>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ysClr val="window" lastClr="FFFFFF">
                <a:lumMod val="9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grpSp>
      <p:grpSp>
        <p:nvGrpSpPr>
          <p:cNvPr id="7" name="组合 6">
            <a:extLst>
              <a:ext uri="{FF2B5EF4-FFF2-40B4-BE49-F238E27FC236}">
                <a16:creationId xmlns:a16="http://schemas.microsoft.com/office/drawing/2014/main" id="{02DB2454-96A3-44F8-AB50-A38AE6C8EF7E}"/>
              </a:ext>
            </a:extLst>
          </p:cNvPr>
          <p:cNvGrpSpPr/>
          <p:nvPr/>
        </p:nvGrpSpPr>
        <p:grpSpPr>
          <a:xfrm>
            <a:off x="6447643" y="3593920"/>
            <a:ext cx="1843184" cy="1843424"/>
            <a:chOff x="6447688" y="4152720"/>
            <a:chExt cx="1843424" cy="1843424"/>
          </a:xfrm>
        </p:grpSpPr>
        <p:sp>
          <p:nvSpPr>
            <p:cNvPr id="8" name="Rectangle 33">
              <a:extLst>
                <a:ext uri="{FF2B5EF4-FFF2-40B4-BE49-F238E27FC236}">
                  <a16:creationId xmlns:a16="http://schemas.microsoft.com/office/drawing/2014/main" id="{C10A639D-0C8F-4845-93E1-D251D9F1BC3C}"/>
                </a:ext>
              </a:extLst>
            </p:cNvPr>
            <p:cNvSpPr/>
            <p:nvPr/>
          </p:nvSpPr>
          <p:spPr>
            <a:xfrm>
              <a:off x="6447688" y="4152720"/>
              <a:ext cx="1843424" cy="1843424"/>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55" b="0" i="0" u="none" strike="noStrike" kern="0" cap="none" spc="0" normalizeH="0" baseline="0" noProof="0" dirty="0">
                <a:ln>
                  <a:noFill/>
                </a:ln>
                <a:solidFill>
                  <a:schemeClr val="bg1"/>
                </a:solidFill>
                <a:effectLst/>
                <a:uLnTx/>
                <a:uFillTx/>
                <a:latin typeface="Arial"/>
                <a:ea typeface="微软雅黑"/>
                <a:cs typeface="+mn-cs"/>
              </a:endParaRPr>
            </a:p>
          </p:txBody>
        </p:sp>
        <p:sp>
          <p:nvSpPr>
            <p:cNvPr id="9" name="Freeform 26">
              <a:extLst>
                <a:ext uri="{FF2B5EF4-FFF2-40B4-BE49-F238E27FC236}">
                  <a16:creationId xmlns:a16="http://schemas.microsoft.com/office/drawing/2014/main" id="{36F637DE-1F55-43E4-B1A2-5EBA47FF628E}"/>
                </a:ext>
              </a:extLst>
            </p:cNvPr>
            <p:cNvSpPr>
              <a:spLocks noChangeAspect="1" noEditPoints="1"/>
            </p:cNvSpPr>
            <p:nvPr/>
          </p:nvSpPr>
          <p:spPr bwMode="auto">
            <a:xfrm>
              <a:off x="6862400" y="4586444"/>
              <a:ext cx="1014000" cy="975976"/>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endParaRPr>
            </a:p>
          </p:txBody>
        </p:sp>
      </p:grpSp>
      <p:grpSp>
        <p:nvGrpSpPr>
          <p:cNvPr id="10" name="组合 9">
            <a:extLst>
              <a:ext uri="{FF2B5EF4-FFF2-40B4-BE49-F238E27FC236}">
                <a16:creationId xmlns:a16="http://schemas.microsoft.com/office/drawing/2014/main" id="{C2384337-18FB-4441-9237-B7C10C2E0DF1}"/>
              </a:ext>
            </a:extLst>
          </p:cNvPr>
          <p:cNvGrpSpPr/>
          <p:nvPr/>
        </p:nvGrpSpPr>
        <p:grpSpPr>
          <a:xfrm>
            <a:off x="3901178" y="1074484"/>
            <a:ext cx="2380779" cy="2381089"/>
            <a:chOff x="3900890" y="1633282"/>
            <a:chExt cx="2381089" cy="2381089"/>
          </a:xfrm>
        </p:grpSpPr>
        <p:sp>
          <p:nvSpPr>
            <p:cNvPr id="11" name="Rectangle 32">
              <a:extLst>
                <a:ext uri="{FF2B5EF4-FFF2-40B4-BE49-F238E27FC236}">
                  <a16:creationId xmlns:a16="http://schemas.microsoft.com/office/drawing/2014/main" id="{05F12403-8353-4C85-B977-769F5F4ACD51}"/>
                </a:ext>
              </a:extLst>
            </p:cNvPr>
            <p:cNvSpPr/>
            <p:nvPr/>
          </p:nvSpPr>
          <p:spPr>
            <a:xfrm>
              <a:off x="3900890" y="1633282"/>
              <a:ext cx="2381089" cy="2381089"/>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335" b="0" i="0" u="none" strike="noStrike" kern="0" cap="none" spc="0" normalizeH="0" baseline="0" noProof="0" dirty="0">
                <a:ln>
                  <a:noFill/>
                </a:ln>
                <a:solidFill>
                  <a:schemeClr val="bg1"/>
                </a:solidFill>
                <a:effectLst/>
                <a:uLnTx/>
                <a:uFillTx/>
                <a:latin typeface="Arial"/>
                <a:ea typeface="微软雅黑"/>
                <a:cs typeface="+mn-cs"/>
              </a:endParaRPr>
            </a:p>
          </p:txBody>
        </p:sp>
        <p:grpSp>
          <p:nvGrpSpPr>
            <p:cNvPr id="12" name="Group 82">
              <a:extLst>
                <a:ext uri="{FF2B5EF4-FFF2-40B4-BE49-F238E27FC236}">
                  <a16:creationId xmlns:a16="http://schemas.microsoft.com/office/drawing/2014/main" id="{65E970AB-5C7B-4DE6-BEF9-2A871A0DEEC1}"/>
                </a:ext>
              </a:extLst>
            </p:cNvPr>
            <p:cNvGrpSpPr/>
            <p:nvPr/>
          </p:nvGrpSpPr>
          <p:grpSpPr>
            <a:xfrm>
              <a:off x="4509473" y="2161062"/>
              <a:ext cx="1163923" cy="1325528"/>
              <a:chOff x="812800" y="2719388"/>
              <a:chExt cx="1017588" cy="1158875"/>
            </a:xfrm>
            <a:solidFill>
              <a:sysClr val="window" lastClr="FFFFFF"/>
            </a:solidFill>
          </p:grpSpPr>
          <p:sp>
            <p:nvSpPr>
              <p:cNvPr id="13" name="Freeform 35">
                <a:extLst>
                  <a:ext uri="{FF2B5EF4-FFF2-40B4-BE49-F238E27FC236}">
                    <a16:creationId xmlns:a16="http://schemas.microsoft.com/office/drawing/2014/main" id="{B4109296-7C0D-4E8B-8AB6-066BBD0ADE92}"/>
                  </a:ext>
                </a:extLst>
              </p:cNvPr>
              <p:cNvSpPr>
                <a:spLocks noEditPoints="1"/>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endParaRPr>
              </a:p>
            </p:txBody>
          </p:sp>
          <p:sp>
            <p:nvSpPr>
              <p:cNvPr id="14" name="Oval 36">
                <a:extLst>
                  <a:ext uri="{FF2B5EF4-FFF2-40B4-BE49-F238E27FC236}">
                    <a16:creationId xmlns:a16="http://schemas.microsoft.com/office/drawing/2014/main" id="{89B046FD-428C-4265-851D-17B09DEEB994}"/>
                  </a:ext>
                </a:extLst>
              </p:cNvPr>
              <p:cNvSpPr>
                <a:spLocks noChangeArrowheads="1"/>
              </p:cNvSpPr>
              <p:nvPr/>
            </p:nvSpPr>
            <p:spPr bwMode="auto">
              <a:xfrm>
                <a:off x="1612900" y="3624263"/>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endParaRPr>
              </a:p>
            </p:txBody>
          </p:sp>
          <p:sp>
            <p:nvSpPr>
              <p:cNvPr id="15" name="Oval 37">
                <a:extLst>
                  <a:ext uri="{FF2B5EF4-FFF2-40B4-BE49-F238E27FC236}">
                    <a16:creationId xmlns:a16="http://schemas.microsoft.com/office/drawing/2014/main" id="{9AFDC0A1-FB9A-49F0-87DB-1737AF914F8C}"/>
                  </a:ext>
                </a:extLst>
              </p:cNvPr>
              <p:cNvSpPr>
                <a:spLocks noChangeArrowheads="1"/>
              </p:cNvSpPr>
              <p:nvPr/>
            </p:nvSpPr>
            <p:spPr bwMode="auto">
              <a:xfrm>
                <a:off x="1612900" y="3406776"/>
                <a:ext cx="71438" cy="730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endParaRPr>
              </a:p>
            </p:txBody>
          </p:sp>
          <p:sp>
            <p:nvSpPr>
              <p:cNvPr id="16" name="Oval 38">
                <a:extLst>
                  <a:ext uri="{FF2B5EF4-FFF2-40B4-BE49-F238E27FC236}">
                    <a16:creationId xmlns:a16="http://schemas.microsoft.com/office/drawing/2014/main" id="{F767AF42-AE18-4122-B4D7-51E6BE7E0D02}"/>
                  </a:ext>
                </a:extLst>
              </p:cNvPr>
              <p:cNvSpPr>
                <a:spLocks noChangeArrowheads="1"/>
              </p:cNvSpPr>
              <p:nvPr/>
            </p:nvSpPr>
            <p:spPr bwMode="auto">
              <a:xfrm>
                <a:off x="1612900" y="3190876"/>
                <a:ext cx="71438" cy="714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chemeClr val="bg1"/>
                  </a:solidFill>
                  <a:effectLst/>
                  <a:uLnTx/>
                  <a:uFillTx/>
                  <a:latin typeface="Arial"/>
                  <a:ea typeface="微软雅黑"/>
                </a:endParaRPr>
              </a:p>
            </p:txBody>
          </p:sp>
        </p:grpSp>
      </p:grpSp>
      <p:grpSp>
        <p:nvGrpSpPr>
          <p:cNvPr id="17" name="组合 16">
            <a:extLst>
              <a:ext uri="{FF2B5EF4-FFF2-40B4-BE49-F238E27FC236}">
                <a16:creationId xmlns:a16="http://schemas.microsoft.com/office/drawing/2014/main" id="{7FFB2489-B22B-421D-8D83-E01D57480945}"/>
              </a:ext>
            </a:extLst>
          </p:cNvPr>
          <p:cNvGrpSpPr/>
          <p:nvPr/>
        </p:nvGrpSpPr>
        <p:grpSpPr>
          <a:xfrm>
            <a:off x="4648391" y="3576698"/>
            <a:ext cx="1633566" cy="1633779"/>
            <a:chOff x="4648201" y="4135496"/>
            <a:chExt cx="1633779" cy="1633779"/>
          </a:xfrm>
        </p:grpSpPr>
        <p:sp>
          <p:nvSpPr>
            <p:cNvPr id="18" name="Rectangle 37">
              <a:extLst>
                <a:ext uri="{FF2B5EF4-FFF2-40B4-BE49-F238E27FC236}">
                  <a16:creationId xmlns:a16="http://schemas.microsoft.com/office/drawing/2014/main" id="{752F1948-0CE4-4781-A816-4DAD9ED936A5}"/>
                </a:ext>
              </a:extLst>
            </p:cNvPr>
            <p:cNvSpPr/>
            <p:nvPr/>
          </p:nvSpPr>
          <p:spPr>
            <a:xfrm>
              <a:off x="4648201" y="4135496"/>
              <a:ext cx="1633779" cy="1633779"/>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55" b="0" i="0" u="none" strike="noStrike" kern="0" cap="none" spc="0" normalizeH="0" baseline="0" noProof="0" dirty="0">
                <a:ln>
                  <a:noFill/>
                </a:ln>
                <a:solidFill>
                  <a:schemeClr val="bg1"/>
                </a:solidFill>
                <a:effectLst/>
                <a:uLnTx/>
                <a:uFillTx/>
                <a:latin typeface="Arial"/>
                <a:ea typeface="微软雅黑"/>
                <a:cs typeface="+mn-cs"/>
              </a:endParaRPr>
            </a:p>
          </p:txBody>
        </p:sp>
        <p:sp>
          <p:nvSpPr>
            <p:cNvPr id="19" name="Freeform 151">
              <a:extLst>
                <a:ext uri="{FF2B5EF4-FFF2-40B4-BE49-F238E27FC236}">
                  <a16:creationId xmlns:a16="http://schemas.microsoft.com/office/drawing/2014/main" id="{2CA72F99-4D9B-4D8A-BD89-F59A76DA089B}"/>
                </a:ext>
              </a:extLst>
            </p:cNvPr>
            <p:cNvSpPr>
              <a:spLocks noEditPoints="1"/>
            </p:cNvSpPr>
            <p:nvPr/>
          </p:nvSpPr>
          <p:spPr bwMode="auto">
            <a:xfrm rot="20484176">
              <a:off x="4985848" y="4517851"/>
              <a:ext cx="926400" cy="933236"/>
            </a:xfrm>
            <a:custGeom>
              <a:avLst/>
              <a:gdLst>
                <a:gd name="T0" fmla="*/ 93 w 123"/>
                <a:gd name="T1" fmla="*/ 129 h 129"/>
                <a:gd name="T2" fmla="*/ 62 w 123"/>
                <a:gd name="T3" fmla="*/ 111 h 129"/>
                <a:gd name="T4" fmla="*/ 89 w 123"/>
                <a:gd name="T5" fmla="*/ 84 h 129"/>
                <a:gd name="T6" fmla="*/ 91 w 123"/>
                <a:gd name="T7" fmla="*/ 98 h 129"/>
                <a:gd name="T8" fmla="*/ 111 w 123"/>
                <a:gd name="T9" fmla="*/ 70 h 129"/>
                <a:gd name="T10" fmla="*/ 109 w 123"/>
                <a:gd name="T11" fmla="*/ 62 h 129"/>
                <a:gd name="T12" fmla="*/ 114 w 123"/>
                <a:gd name="T13" fmla="*/ 59 h 129"/>
                <a:gd name="T14" fmla="*/ 122 w 123"/>
                <a:gd name="T15" fmla="*/ 79 h 129"/>
                <a:gd name="T16" fmla="*/ 92 w 123"/>
                <a:gd name="T17" fmla="*/ 118 h 129"/>
                <a:gd name="T18" fmla="*/ 93 w 123"/>
                <a:gd name="T19" fmla="*/ 129 h 129"/>
                <a:gd name="T20" fmla="*/ 0 w 123"/>
                <a:gd name="T21" fmla="*/ 58 h 129"/>
                <a:gd name="T22" fmla="*/ 30 w 123"/>
                <a:gd name="T23" fmla="*/ 38 h 129"/>
                <a:gd name="T24" fmla="*/ 42 w 123"/>
                <a:gd name="T25" fmla="*/ 74 h 129"/>
                <a:gd name="T26" fmla="*/ 29 w 123"/>
                <a:gd name="T27" fmla="*/ 69 h 129"/>
                <a:gd name="T28" fmla="*/ 45 w 123"/>
                <a:gd name="T29" fmla="*/ 99 h 129"/>
                <a:gd name="T30" fmla="*/ 53 w 123"/>
                <a:gd name="T31" fmla="*/ 101 h 129"/>
                <a:gd name="T32" fmla="*/ 53 w 123"/>
                <a:gd name="T33" fmla="*/ 107 h 129"/>
                <a:gd name="T34" fmla="*/ 33 w 123"/>
                <a:gd name="T35" fmla="*/ 105 h 129"/>
                <a:gd name="T36" fmla="*/ 11 w 123"/>
                <a:gd name="T37" fmla="*/ 62 h 129"/>
                <a:gd name="T38" fmla="*/ 0 w 123"/>
                <a:gd name="T39" fmla="*/ 58 h 129"/>
                <a:gd name="T40" fmla="*/ 111 w 123"/>
                <a:gd name="T41" fmla="*/ 9 h 129"/>
                <a:gd name="T42" fmla="*/ 102 w 123"/>
                <a:gd name="T43" fmla="*/ 16 h 129"/>
                <a:gd name="T44" fmla="*/ 54 w 123"/>
                <a:gd name="T45" fmla="*/ 12 h 129"/>
                <a:gd name="T46" fmla="*/ 41 w 123"/>
                <a:gd name="T47" fmla="*/ 28 h 129"/>
                <a:gd name="T48" fmla="*/ 46 w 123"/>
                <a:gd name="T49" fmla="*/ 32 h 129"/>
                <a:gd name="T50" fmla="*/ 52 w 123"/>
                <a:gd name="T51" fmla="*/ 26 h 129"/>
                <a:gd name="T52" fmla="*/ 86 w 123"/>
                <a:gd name="T53" fmla="*/ 28 h 129"/>
                <a:gd name="T54" fmla="*/ 75 w 123"/>
                <a:gd name="T55" fmla="*/ 37 h 129"/>
                <a:gd name="T56" fmla="*/ 112 w 123"/>
                <a:gd name="T57" fmla="*/ 46 h 129"/>
                <a:gd name="T58" fmla="*/ 111 w 123"/>
                <a:gd name="T59" fmla="*/ 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29">
                  <a:moveTo>
                    <a:pt x="93" y="129"/>
                  </a:moveTo>
                  <a:cubicBezTo>
                    <a:pt x="62" y="111"/>
                    <a:pt x="62" y="111"/>
                    <a:pt x="62" y="111"/>
                  </a:cubicBezTo>
                  <a:cubicBezTo>
                    <a:pt x="89" y="84"/>
                    <a:pt x="89" y="84"/>
                    <a:pt x="89" y="84"/>
                  </a:cubicBezTo>
                  <a:cubicBezTo>
                    <a:pt x="91" y="98"/>
                    <a:pt x="91" y="98"/>
                    <a:pt x="91" y="98"/>
                  </a:cubicBezTo>
                  <a:cubicBezTo>
                    <a:pt x="103" y="95"/>
                    <a:pt x="112" y="83"/>
                    <a:pt x="111" y="70"/>
                  </a:cubicBezTo>
                  <a:cubicBezTo>
                    <a:pt x="110" y="67"/>
                    <a:pt x="110" y="64"/>
                    <a:pt x="109" y="62"/>
                  </a:cubicBezTo>
                  <a:cubicBezTo>
                    <a:pt x="114" y="59"/>
                    <a:pt x="114" y="59"/>
                    <a:pt x="114" y="59"/>
                  </a:cubicBezTo>
                  <a:cubicBezTo>
                    <a:pt x="118" y="65"/>
                    <a:pt x="121" y="71"/>
                    <a:pt x="122" y="79"/>
                  </a:cubicBezTo>
                  <a:cubicBezTo>
                    <a:pt x="123" y="98"/>
                    <a:pt x="111" y="114"/>
                    <a:pt x="92" y="118"/>
                  </a:cubicBezTo>
                  <a:cubicBezTo>
                    <a:pt x="93" y="129"/>
                    <a:pt x="93" y="129"/>
                    <a:pt x="93" y="129"/>
                  </a:cubicBezTo>
                  <a:close/>
                  <a:moveTo>
                    <a:pt x="0" y="58"/>
                  </a:moveTo>
                  <a:cubicBezTo>
                    <a:pt x="30" y="38"/>
                    <a:pt x="30" y="38"/>
                    <a:pt x="30" y="38"/>
                  </a:cubicBezTo>
                  <a:cubicBezTo>
                    <a:pt x="42" y="74"/>
                    <a:pt x="42" y="74"/>
                    <a:pt x="42" y="74"/>
                  </a:cubicBezTo>
                  <a:cubicBezTo>
                    <a:pt x="29" y="69"/>
                    <a:pt x="29" y="69"/>
                    <a:pt x="29" y="69"/>
                  </a:cubicBezTo>
                  <a:cubicBezTo>
                    <a:pt x="26" y="82"/>
                    <a:pt x="33" y="95"/>
                    <a:pt x="45" y="99"/>
                  </a:cubicBezTo>
                  <a:cubicBezTo>
                    <a:pt x="48" y="100"/>
                    <a:pt x="51" y="101"/>
                    <a:pt x="53" y="101"/>
                  </a:cubicBezTo>
                  <a:cubicBezTo>
                    <a:pt x="53" y="107"/>
                    <a:pt x="53" y="107"/>
                    <a:pt x="53" y="107"/>
                  </a:cubicBezTo>
                  <a:cubicBezTo>
                    <a:pt x="47" y="108"/>
                    <a:pt x="39" y="108"/>
                    <a:pt x="33" y="105"/>
                  </a:cubicBezTo>
                  <a:cubicBezTo>
                    <a:pt x="15" y="99"/>
                    <a:pt x="6" y="80"/>
                    <a:pt x="11" y="62"/>
                  </a:cubicBezTo>
                  <a:cubicBezTo>
                    <a:pt x="0" y="58"/>
                    <a:pt x="0" y="58"/>
                    <a:pt x="0" y="58"/>
                  </a:cubicBezTo>
                  <a:close/>
                  <a:moveTo>
                    <a:pt x="111" y="9"/>
                  </a:moveTo>
                  <a:cubicBezTo>
                    <a:pt x="102" y="16"/>
                    <a:pt x="102" y="16"/>
                    <a:pt x="102" y="16"/>
                  </a:cubicBezTo>
                  <a:cubicBezTo>
                    <a:pt x="90" y="3"/>
                    <a:pt x="69" y="0"/>
                    <a:pt x="54" y="12"/>
                  </a:cubicBezTo>
                  <a:cubicBezTo>
                    <a:pt x="48" y="16"/>
                    <a:pt x="44" y="22"/>
                    <a:pt x="41" y="28"/>
                  </a:cubicBezTo>
                  <a:cubicBezTo>
                    <a:pt x="46" y="32"/>
                    <a:pt x="46" y="32"/>
                    <a:pt x="46" y="32"/>
                  </a:cubicBezTo>
                  <a:cubicBezTo>
                    <a:pt x="48" y="29"/>
                    <a:pt x="49" y="27"/>
                    <a:pt x="52" y="26"/>
                  </a:cubicBezTo>
                  <a:cubicBezTo>
                    <a:pt x="62" y="18"/>
                    <a:pt x="77" y="19"/>
                    <a:pt x="86" y="28"/>
                  </a:cubicBezTo>
                  <a:cubicBezTo>
                    <a:pt x="75" y="37"/>
                    <a:pt x="75" y="37"/>
                    <a:pt x="75" y="37"/>
                  </a:cubicBezTo>
                  <a:cubicBezTo>
                    <a:pt x="112" y="46"/>
                    <a:pt x="112" y="46"/>
                    <a:pt x="112" y="46"/>
                  </a:cubicBezTo>
                  <a:lnTo>
                    <a:pt x="111" y="9"/>
                  </a:lnTo>
                  <a:close/>
                </a:path>
              </a:pathLst>
            </a:custGeom>
            <a:solidFill>
              <a:sysClr val="window" lastClr="FFFFFF">
                <a:lumMod val="95000"/>
              </a:sysClr>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90" b="0" i="0" u="none" strike="noStrike" kern="0" cap="none" spc="0" normalizeH="0" baseline="0" noProof="0">
                <a:ln>
                  <a:noFill/>
                </a:ln>
                <a:solidFill>
                  <a:schemeClr val="bg1"/>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sp>
        <p:nvSpPr>
          <p:cNvPr id="20" name="矩形 19">
            <a:extLst>
              <a:ext uri="{FF2B5EF4-FFF2-40B4-BE49-F238E27FC236}">
                <a16:creationId xmlns:a16="http://schemas.microsoft.com/office/drawing/2014/main" id="{38C9B631-111F-4392-A7B4-E7F0744B9F53}"/>
              </a:ext>
            </a:extLst>
          </p:cNvPr>
          <p:cNvSpPr/>
          <p:nvPr/>
        </p:nvSpPr>
        <p:spPr>
          <a:xfrm>
            <a:off x="1384242" y="1371382"/>
            <a:ext cx="2408127" cy="430879"/>
          </a:xfrm>
          <a:prstGeom prst="rect">
            <a:avLst/>
          </a:prstGeom>
        </p:spPr>
        <p:txBody>
          <a:bodyPr wrap="square" lIns="91431" tIns="45716" rIns="91431" bIns="45716">
            <a:spAutoFit/>
          </a:bodyPr>
          <a:lstStyle/>
          <a:p>
            <a:pPr algn="r"/>
            <a:r>
              <a:rPr lang="zh-CN" altLang="en-US" sz="2200" b="1" dirty="0">
                <a:solidFill>
                  <a:schemeClr val="bg1"/>
                </a:solidFill>
                <a:latin typeface="微软雅黑" panose="020B0503020204020204" pitchFamily="34" charset="-122"/>
                <a:ea typeface="微软雅黑" panose="020B0503020204020204" pitchFamily="34" charset="-122"/>
              </a:rPr>
              <a:t>点击添加标题</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1" name="矩形 47">
            <a:extLst>
              <a:ext uri="{FF2B5EF4-FFF2-40B4-BE49-F238E27FC236}">
                <a16:creationId xmlns:a16="http://schemas.microsoft.com/office/drawing/2014/main" id="{D6DD8B75-677B-4B39-A3F6-5737FF06721B}"/>
              </a:ext>
            </a:extLst>
          </p:cNvPr>
          <p:cNvSpPr>
            <a:spLocks noChangeArrowheads="1"/>
          </p:cNvSpPr>
          <p:nvPr/>
        </p:nvSpPr>
        <p:spPr bwMode="auto">
          <a:xfrm>
            <a:off x="1106257" y="1808415"/>
            <a:ext cx="2686110" cy="12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r"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
        <p:nvSpPr>
          <p:cNvPr id="22" name="Frame 39">
            <a:extLst>
              <a:ext uri="{FF2B5EF4-FFF2-40B4-BE49-F238E27FC236}">
                <a16:creationId xmlns:a16="http://schemas.microsoft.com/office/drawing/2014/main" id="{0BF438D9-98DB-4BB5-B56E-07EF76F8199B}"/>
              </a:ext>
            </a:extLst>
          </p:cNvPr>
          <p:cNvSpPr/>
          <p:nvPr/>
        </p:nvSpPr>
        <p:spPr>
          <a:xfrm>
            <a:off x="5513354" y="2671601"/>
            <a:ext cx="1689585" cy="1689805"/>
          </a:xfrm>
          <a:prstGeom prst="rect">
            <a:avLst/>
          </a:prstGeom>
          <a:solidFill>
            <a:sysClr val="window" lastClr="FFFFFF">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55" b="0" i="0" u="none" strike="noStrike" kern="0" cap="none" spc="0" normalizeH="0" baseline="0" noProof="0" dirty="0">
              <a:ln>
                <a:noFill/>
              </a:ln>
              <a:solidFill>
                <a:schemeClr val="bg1"/>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D4B79FDF-7398-4899-B9A8-C376DC7088DC}"/>
              </a:ext>
            </a:extLst>
          </p:cNvPr>
          <p:cNvSpPr/>
          <p:nvPr/>
        </p:nvSpPr>
        <p:spPr>
          <a:xfrm>
            <a:off x="2145926" y="3654526"/>
            <a:ext cx="2408127" cy="430879"/>
          </a:xfrm>
          <a:prstGeom prst="rect">
            <a:avLst/>
          </a:prstGeom>
        </p:spPr>
        <p:txBody>
          <a:bodyPr wrap="square" lIns="91431" tIns="45716" rIns="91431" bIns="45716">
            <a:spAutoFit/>
          </a:bodyPr>
          <a:lstStyle/>
          <a:p>
            <a:pPr algn="r"/>
            <a:r>
              <a:rPr lang="zh-CN" altLang="en-US" sz="2200" b="1" dirty="0">
                <a:solidFill>
                  <a:schemeClr val="bg1"/>
                </a:solidFill>
                <a:latin typeface="微软雅黑" panose="020B0503020204020204" pitchFamily="34" charset="-122"/>
                <a:ea typeface="微软雅黑" panose="020B0503020204020204" pitchFamily="34" charset="-122"/>
              </a:rPr>
              <a:t>点击添加标题</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4" name="矩形 47">
            <a:extLst>
              <a:ext uri="{FF2B5EF4-FFF2-40B4-BE49-F238E27FC236}">
                <a16:creationId xmlns:a16="http://schemas.microsoft.com/office/drawing/2014/main" id="{3E61361E-E885-4BD9-8E34-BC6E3A13107D}"/>
              </a:ext>
            </a:extLst>
          </p:cNvPr>
          <p:cNvSpPr>
            <a:spLocks noChangeArrowheads="1"/>
          </p:cNvSpPr>
          <p:nvPr/>
        </p:nvSpPr>
        <p:spPr bwMode="auto">
          <a:xfrm>
            <a:off x="1106258" y="4091559"/>
            <a:ext cx="3447795"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r"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
        <p:nvSpPr>
          <p:cNvPr id="25" name="矩形 24">
            <a:extLst>
              <a:ext uri="{FF2B5EF4-FFF2-40B4-BE49-F238E27FC236}">
                <a16:creationId xmlns:a16="http://schemas.microsoft.com/office/drawing/2014/main" id="{8D5D8F33-17EA-4C14-A4DD-221055C403E3}"/>
              </a:ext>
            </a:extLst>
          </p:cNvPr>
          <p:cNvSpPr/>
          <p:nvPr/>
        </p:nvSpPr>
        <p:spPr>
          <a:xfrm>
            <a:off x="8403108" y="3670568"/>
            <a:ext cx="2408127" cy="430879"/>
          </a:xfrm>
          <a:prstGeom prst="rect">
            <a:avLst/>
          </a:prstGeom>
        </p:spPr>
        <p:txBody>
          <a:bodyPr wrap="square" lIns="91431" tIns="45716" rIns="91431" bIns="45716">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点击添加标题</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B8D93A86-BDC1-40B4-AD28-16F6C4E56439}"/>
              </a:ext>
            </a:extLst>
          </p:cNvPr>
          <p:cNvSpPr>
            <a:spLocks noChangeArrowheads="1"/>
          </p:cNvSpPr>
          <p:nvPr/>
        </p:nvSpPr>
        <p:spPr bwMode="auto">
          <a:xfrm>
            <a:off x="8403106" y="4107601"/>
            <a:ext cx="2686110"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p:txBody>
      </p:sp>
      <p:sp>
        <p:nvSpPr>
          <p:cNvPr id="27" name="矩形 26">
            <a:extLst>
              <a:ext uri="{FF2B5EF4-FFF2-40B4-BE49-F238E27FC236}">
                <a16:creationId xmlns:a16="http://schemas.microsoft.com/office/drawing/2014/main" id="{D50AD016-7A3F-458D-A4E4-39C253D66EA4}"/>
              </a:ext>
            </a:extLst>
          </p:cNvPr>
          <p:cNvSpPr/>
          <p:nvPr/>
        </p:nvSpPr>
        <p:spPr>
          <a:xfrm>
            <a:off x="8178549" y="1918634"/>
            <a:ext cx="2408127" cy="430879"/>
          </a:xfrm>
          <a:prstGeom prst="rect">
            <a:avLst/>
          </a:prstGeom>
        </p:spPr>
        <p:txBody>
          <a:bodyPr wrap="square" lIns="91431" tIns="45716" rIns="91431" bIns="45716">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点击添加标题</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CB65783F-15BA-4E7E-92D8-D039D2AFA777}"/>
              </a:ext>
            </a:extLst>
          </p:cNvPr>
          <p:cNvSpPr>
            <a:spLocks noChangeArrowheads="1"/>
          </p:cNvSpPr>
          <p:nvPr/>
        </p:nvSpPr>
        <p:spPr bwMode="auto">
          <a:xfrm>
            <a:off x="8178547" y="2355667"/>
            <a:ext cx="2891158" cy="104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defTabSz="914400" eaLnBrk="1" fontAlgn="auto" latinLnBrk="0" hangingPunct="1">
              <a:lnSpc>
                <a:spcPct val="110000"/>
              </a:lnSpc>
              <a:spcBef>
                <a:spcPct val="0"/>
              </a:spcBef>
              <a:spcAft>
                <a:spcPts val="0"/>
              </a:spcAft>
              <a:buClrTx/>
              <a:buSzTx/>
              <a:buFont typeface="Arial" panose="020B0604020202020204" pitchFamily="34" charset="0"/>
              <a:buNone/>
              <a:tabLst/>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在此录入上述图表的描述说明，在此录入上述图表的描述说明，在此录入上述图表的综合描述说明，在此录入上述图表的描述说明</a:t>
            </a:r>
          </a:p>
        </p:txBody>
      </p:sp>
      <p:sp>
        <p:nvSpPr>
          <p:cNvPr id="29" name="Frame 39">
            <a:extLst>
              <a:ext uri="{FF2B5EF4-FFF2-40B4-BE49-F238E27FC236}">
                <a16:creationId xmlns:a16="http://schemas.microsoft.com/office/drawing/2014/main" id="{64A34D50-1C92-4D6B-A375-F883AE60B094}"/>
              </a:ext>
            </a:extLst>
          </p:cNvPr>
          <p:cNvSpPr/>
          <p:nvPr/>
        </p:nvSpPr>
        <p:spPr>
          <a:xfrm>
            <a:off x="5513354" y="2671601"/>
            <a:ext cx="1689585" cy="1689805"/>
          </a:xfrm>
          <a:prstGeom prst="rect">
            <a:avLst/>
          </a:prstGeom>
          <a:solidFill>
            <a:sysClr val="window" lastClr="FFFFFF">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555" b="0" i="0" u="none" strike="noStrike" kern="0" cap="none" spc="0" normalizeH="0" baseline="0" noProof="0" dirty="0">
              <a:ln>
                <a:noFill/>
              </a:ln>
              <a:solidFill>
                <a:schemeClr val="bg1"/>
              </a:solidFill>
              <a:effectLst/>
              <a:uLnTx/>
              <a:uFillTx/>
              <a:latin typeface="Arial"/>
              <a:ea typeface="微软雅黑"/>
              <a:cs typeface="+mn-cs"/>
            </a:endParaRPr>
          </a:p>
        </p:txBody>
      </p:sp>
      <p:sp>
        <p:nvSpPr>
          <p:cNvPr id="30" name="Rectangle 40">
            <a:extLst>
              <a:ext uri="{FF2B5EF4-FFF2-40B4-BE49-F238E27FC236}">
                <a16:creationId xmlns:a16="http://schemas.microsoft.com/office/drawing/2014/main" id="{8C6AF146-26D1-4810-963C-C3F2A6B67A59}"/>
              </a:ext>
            </a:extLst>
          </p:cNvPr>
          <p:cNvSpPr/>
          <p:nvPr/>
        </p:nvSpPr>
        <p:spPr>
          <a:xfrm>
            <a:off x="5853989" y="3012279"/>
            <a:ext cx="1008313" cy="1008444"/>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265" b="0" i="0" u="none" strike="noStrike" kern="0" cap="none" spc="0" normalizeH="0" baseline="0" noProof="0" dirty="0">
              <a:ln>
                <a:noFill/>
              </a:ln>
              <a:solidFill>
                <a:schemeClr val="bg1"/>
              </a:solidFill>
              <a:effectLst/>
              <a:uLnTx/>
              <a:uFillTx/>
              <a:latin typeface="Arial"/>
              <a:ea typeface="微软雅黑"/>
              <a:cs typeface="+mn-cs"/>
            </a:endParaRPr>
          </a:p>
        </p:txBody>
      </p:sp>
    </p:spTree>
    <p:extLst>
      <p:ext uri="{BB962C8B-B14F-4D97-AF65-F5344CB8AC3E}">
        <p14:creationId xmlns:p14="http://schemas.microsoft.com/office/powerpoint/2010/main" val="10337229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400" fill="hold"/>
                                        <p:tgtEl>
                                          <p:spTgt spid="10"/>
                                        </p:tgtEl>
                                        <p:attrNameLst>
                                          <p:attrName>ppt_x</p:attrName>
                                        </p:attrNameLst>
                                      </p:cBhvr>
                                      <p:tavLst>
                                        <p:tav tm="0">
                                          <p:val>
                                            <p:strVal val="0-#ppt_w/2"/>
                                          </p:val>
                                        </p:tav>
                                        <p:tav tm="100000">
                                          <p:val>
                                            <p:strVal val="#ppt_x"/>
                                          </p:val>
                                        </p:tav>
                                      </p:tavLst>
                                    </p:anim>
                                    <p:anim calcmode="lin" valueType="num">
                                      <p:cBhvr additive="base">
                                        <p:cTn id="8" dur="4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8" accel="50000" decel="5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childTnLst>
                          </p:cTn>
                        </p:par>
                        <p:par>
                          <p:cTn id="18" fill="hold">
                            <p:stCondLst>
                              <p:cond delay="900"/>
                            </p:stCondLst>
                            <p:childTnLst>
                              <p:par>
                                <p:cTn id="19" presetID="2" presetClass="entr" presetSubtype="2"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400" fill="hold"/>
                                        <p:tgtEl>
                                          <p:spTgt spid="4"/>
                                        </p:tgtEl>
                                        <p:attrNameLst>
                                          <p:attrName>ppt_x</p:attrName>
                                        </p:attrNameLst>
                                      </p:cBhvr>
                                      <p:tavLst>
                                        <p:tav tm="0">
                                          <p:val>
                                            <p:strVal val="1+#ppt_w/2"/>
                                          </p:val>
                                        </p:tav>
                                        <p:tav tm="100000">
                                          <p:val>
                                            <p:strVal val="#ppt_x"/>
                                          </p:val>
                                        </p:tav>
                                      </p:tavLst>
                                    </p:anim>
                                    <p:anim calcmode="lin" valueType="num">
                                      <p:cBhvr additive="base">
                                        <p:cTn id="22" dur="400" fill="hold"/>
                                        <p:tgtEl>
                                          <p:spTgt spid="4"/>
                                        </p:tgtEl>
                                        <p:attrNameLst>
                                          <p:attrName>ppt_y</p:attrName>
                                        </p:attrNameLst>
                                      </p:cBhvr>
                                      <p:tavLst>
                                        <p:tav tm="0">
                                          <p:val>
                                            <p:strVal val="#ppt_y"/>
                                          </p:val>
                                        </p:tav>
                                        <p:tav tm="100000">
                                          <p:val>
                                            <p:strVal val="#ppt_y"/>
                                          </p:val>
                                        </p:tav>
                                      </p:tavLst>
                                    </p:anim>
                                  </p:childTnLst>
                                </p:cTn>
                              </p:par>
                            </p:childTnLst>
                          </p:cTn>
                        </p:par>
                        <p:par>
                          <p:cTn id="23" fill="hold">
                            <p:stCondLst>
                              <p:cond delay="1300"/>
                            </p:stCondLst>
                            <p:childTnLst>
                              <p:par>
                                <p:cTn id="24" presetID="2" presetClass="entr" presetSubtype="2" accel="50000" decel="5000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par>
                                <p:cTn id="28" presetID="2" presetClass="entr" presetSubtype="2" accel="50000" decel="5000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1+#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par>
                          <p:cTn id="32" fill="hold">
                            <p:stCondLst>
                              <p:cond delay="1800"/>
                            </p:stCondLst>
                            <p:childTnLst>
                              <p:par>
                                <p:cTn id="33" presetID="2" presetClass="entr" presetSubtype="8"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400" fill="hold"/>
                                        <p:tgtEl>
                                          <p:spTgt spid="17"/>
                                        </p:tgtEl>
                                        <p:attrNameLst>
                                          <p:attrName>ppt_x</p:attrName>
                                        </p:attrNameLst>
                                      </p:cBhvr>
                                      <p:tavLst>
                                        <p:tav tm="0">
                                          <p:val>
                                            <p:strVal val="0-#ppt_w/2"/>
                                          </p:val>
                                        </p:tav>
                                        <p:tav tm="100000">
                                          <p:val>
                                            <p:strVal val="#ppt_x"/>
                                          </p:val>
                                        </p:tav>
                                      </p:tavLst>
                                    </p:anim>
                                    <p:anim calcmode="lin" valueType="num">
                                      <p:cBhvr additive="base">
                                        <p:cTn id="36" dur="400" fill="hold"/>
                                        <p:tgtEl>
                                          <p:spTgt spid="17"/>
                                        </p:tgtEl>
                                        <p:attrNameLst>
                                          <p:attrName>ppt_y</p:attrName>
                                        </p:attrNameLst>
                                      </p:cBhvr>
                                      <p:tavLst>
                                        <p:tav tm="0">
                                          <p:val>
                                            <p:strVal val="#ppt_y"/>
                                          </p:val>
                                        </p:tav>
                                        <p:tav tm="100000">
                                          <p:val>
                                            <p:strVal val="#ppt_y"/>
                                          </p:val>
                                        </p:tav>
                                      </p:tavLst>
                                    </p:anim>
                                  </p:childTnLst>
                                </p:cTn>
                              </p:par>
                            </p:childTnLst>
                          </p:cTn>
                        </p:par>
                        <p:par>
                          <p:cTn id="37" fill="hold">
                            <p:stCondLst>
                              <p:cond delay="2200"/>
                            </p:stCondLst>
                            <p:childTnLst>
                              <p:par>
                                <p:cTn id="38" presetID="2" presetClass="entr" presetSubtype="8" accel="50000" decel="5000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0-#ppt_w/2"/>
                                          </p:val>
                                        </p:tav>
                                        <p:tav tm="100000">
                                          <p:val>
                                            <p:strVal val="#ppt_x"/>
                                          </p:val>
                                        </p:tav>
                                      </p:tavLst>
                                    </p:anim>
                                    <p:anim calcmode="lin" valueType="num">
                                      <p:cBhvr additive="base">
                                        <p:cTn id="41" dur="500" fill="hold"/>
                                        <p:tgtEl>
                                          <p:spTgt spid="23"/>
                                        </p:tgtEl>
                                        <p:attrNameLst>
                                          <p:attrName>ppt_y</p:attrName>
                                        </p:attrNameLst>
                                      </p:cBhvr>
                                      <p:tavLst>
                                        <p:tav tm="0">
                                          <p:val>
                                            <p:strVal val="#ppt_y"/>
                                          </p:val>
                                        </p:tav>
                                        <p:tav tm="100000">
                                          <p:val>
                                            <p:strVal val="#ppt_y"/>
                                          </p:val>
                                        </p:tav>
                                      </p:tavLst>
                                    </p:anim>
                                  </p:childTnLst>
                                </p:cTn>
                              </p:par>
                              <p:par>
                                <p:cTn id="42" presetID="2" presetClass="entr" presetSubtype="8" accel="50000" decel="5000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0-#ppt_w/2"/>
                                          </p:val>
                                        </p:tav>
                                        <p:tav tm="100000">
                                          <p:val>
                                            <p:strVal val="#ppt_x"/>
                                          </p:val>
                                        </p:tav>
                                      </p:tavLst>
                                    </p:anim>
                                    <p:anim calcmode="lin" valueType="num">
                                      <p:cBhvr additive="base">
                                        <p:cTn id="45" dur="500" fill="hold"/>
                                        <p:tgtEl>
                                          <p:spTgt spid="24"/>
                                        </p:tgtEl>
                                        <p:attrNameLst>
                                          <p:attrName>ppt_y</p:attrName>
                                        </p:attrNameLst>
                                      </p:cBhvr>
                                      <p:tavLst>
                                        <p:tav tm="0">
                                          <p:val>
                                            <p:strVal val="#ppt_y"/>
                                          </p:val>
                                        </p:tav>
                                        <p:tav tm="100000">
                                          <p:val>
                                            <p:strVal val="#ppt_y"/>
                                          </p:val>
                                        </p:tav>
                                      </p:tavLst>
                                    </p:anim>
                                  </p:childTnLst>
                                </p:cTn>
                              </p:par>
                            </p:childTnLst>
                          </p:cTn>
                        </p:par>
                        <p:par>
                          <p:cTn id="46" fill="hold">
                            <p:stCondLst>
                              <p:cond delay="2700"/>
                            </p:stCondLst>
                            <p:childTnLst>
                              <p:par>
                                <p:cTn id="47" presetID="2" presetClass="entr" presetSubtype="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400" fill="hold"/>
                                        <p:tgtEl>
                                          <p:spTgt spid="7"/>
                                        </p:tgtEl>
                                        <p:attrNameLst>
                                          <p:attrName>ppt_x</p:attrName>
                                        </p:attrNameLst>
                                      </p:cBhvr>
                                      <p:tavLst>
                                        <p:tav tm="0">
                                          <p:val>
                                            <p:strVal val="1+#ppt_w/2"/>
                                          </p:val>
                                        </p:tav>
                                        <p:tav tm="100000">
                                          <p:val>
                                            <p:strVal val="#ppt_x"/>
                                          </p:val>
                                        </p:tav>
                                      </p:tavLst>
                                    </p:anim>
                                    <p:anim calcmode="lin" valueType="num">
                                      <p:cBhvr additive="base">
                                        <p:cTn id="50" dur="400" fill="hold"/>
                                        <p:tgtEl>
                                          <p:spTgt spid="7"/>
                                        </p:tgtEl>
                                        <p:attrNameLst>
                                          <p:attrName>ppt_y</p:attrName>
                                        </p:attrNameLst>
                                      </p:cBhvr>
                                      <p:tavLst>
                                        <p:tav tm="0">
                                          <p:val>
                                            <p:strVal val="#ppt_y"/>
                                          </p:val>
                                        </p:tav>
                                        <p:tav tm="100000">
                                          <p:val>
                                            <p:strVal val="#ppt_y"/>
                                          </p:val>
                                        </p:tav>
                                      </p:tavLst>
                                    </p:anim>
                                  </p:childTnLst>
                                </p:cTn>
                              </p:par>
                            </p:childTnLst>
                          </p:cTn>
                        </p:par>
                        <p:par>
                          <p:cTn id="51" fill="hold">
                            <p:stCondLst>
                              <p:cond delay="3100"/>
                            </p:stCondLst>
                            <p:childTnLst>
                              <p:par>
                                <p:cTn id="52" presetID="2" presetClass="entr" presetSubtype="2" accel="50000" decel="5000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1+#ppt_w/2"/>
                                          </p:val>
                                        </p:tav>
                                        <p:tav tm="100000">
                                          <p:val>
                                            <p:strVal val="#ppt_x"/>
                                          </p:val>
                                        </p:tav>
                                      </p:tavLst>
                                    </p:anim>
                                    <p:anim calcmode="lin" valueType="num">
                                      <p:cBhvr additive="base">
                                        <p:cTn id="55" dur="500" fill="hold"/>
                                        <p:tgtEl>
                                          <p:spTgt spid="25"/>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1+#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par>
                          <p:cTn id="60" fill="hold">
                            <p:stCondLst>
                              <p:cond delay="36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750"/>
                                        <p:tgtEl>
                                          <p:spTgt spid="22"/>
                                        </p:tgtEl>
                                      </p:cBhvr>
                                    </p:animEffect>
                                  </p:childTnLst>
                                </p:cTn>
                              </p:par>
                              <p:par>
                                <p:cTn id="64" presetID="6" presetClass="emph" presetSubtype="0" fill="hold" grpId="1" nodeType="withEffect">
                                  <p:stCondLst>
                                    <p:cond delay="0"/>
                                  </p:stCondLst>
                                  <p:childTnLst>
                                    <p:animScale>
                                      <p:cBhvr>
                                        <p:cTn id="65" dur="750" fill="hold"/>
                                        <p:tgtEl>
                                          <p:spTgt spid="22"/>
                                        </p:tgtEl>
                                      </p:cBhvr>
                                      <p:by x="300000" y="300000"/>
                                    </p:animScale>
                                  </p:childTnLst>
                                </p:cTn>
                              </p:par>
                              <p:par>
                                <p:cTn id="66" presetID="10" presetClass="exit" presetSubtype="0" fill="hold" grpId="2" nodeType="withEffect">
                                  <p:stCondLst>
                                    <p:cond delay="250"/>
                                  </p:stCondLst>
                                  <p:childTnLst>
                                    <p:animEffect transition="out" filter="fade">
                                      <p:cBhvr>
                                        <p:cTn id="67" dur="1250"/>
                                        <p:tgtEl>
                                          <p:spTgt spid="22"/>
                                        </p:tgtEl>
                                      </p:cBhvr>
                                    </p:animEffect>
                                    <p:set>
                                      <p:cBhvr>
                                        <p:cTn id="68" dur="1" fill="hold">
                                          <p:stCondLst>
                                            <p:cond delay="1249"/>
                                          </p:stCondLst>
                                        </p:cTn>
                                        <p:tgtEl>
                                          <p:spTgt spid="22"/>
                                        </p:tgtEl>
                                        <p:attrNameLst>
                                          <p:attrName>style.visibility</p:attrName>
                                        </p:attrNameLst>
                                      </p:cBhvr>
                                      <p:to>
                                        <p:strVal val="hidden"/>
                                      </p:to>
                                    </p:set>
                                  </p:childTnLst>
                                </p:cTn>
                              </p:par>
                            </p:childTnLst>
                          </p:cTn>
                        </p:par>
                        <p:par>
                          <p:cTn id="69" fill="hold">
                            <p:stCondLst>
                              <p:cond delay="5100"/>
                            </p:stCondLst>
                            <p:childTnLst>
                              <p:par>
                                <p:cTn id="70" presetID="10" presetClass="entr" presetSubtype="0"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2" grpId="1" animBg="1"/>
      <p:bldP spid="22" grpId="2" animBg="1"/>
      <p:bldP spid="23" grpId="0"/>
      <p:bldP spid="24" grpId="0"/>
      <p:bldP spid="25" grpId="0"/>
      <p:bldP spid="26" grpId="0"/>
      <p:bldP spid="27" grpId="0"/>
      <p:bldP spid="28" grpId="0"/>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44E990AD-D6C7-43B3-8EF8-BD5193DE8BBB}"/>
              </a:ext>
            </a:extLst>
          </p:cNvPr>
          <p:cNvSpPr/>
          <p:nvPr/>
        </p:nvSpPr>
        <p:spPr bwMode="auto">
          <a:xfrm>
            <a:off x="3504246" y="2808848"/>
            <a:ext cx="1681598" cy="1690070"/>
          </a:xfrm>
          <a:custGeom>
            <a:avLst/>
            <a:gdLst>
              <a:gd name="T0" fmla="*/ 84 w 168"/>
              <a:gd name="T1" fmla="*/ 0 h 169"/>
              <a:gd name="T2" fmla="*/ 143 w 168"/>
              <a:gd name="T3" fmla="*/ 24 h 169"/>
              <a:gd name="T4" fmla="*/ 132 w 168"/>
              <a:gd name="T5" fmla="*/ 37 h 169"/>
              <a:gd name="T6" fmla="*/ 84 w 168"/>
              <a:gd name="T7" fmla="*/ 17 h 169"/>
              <a:gd name="T8" fmla="*/ 17 w 168"/>
              <a:gd name="T9" fmla="*/ 84 h 169"/>
              <a:gd name="T10" fmla="*/ 84 w 168"/>
              <a:gd name="T11" fmla="*/ 152 h 169"/>
              <a:gd name="T12" fmla="*/ 152 w 168"/>
              <a:gd name="T13" fmla="*/ 84 h 169"/>
              <a:gd name="T14" fmla="*/ 143 w 168"/>
              <a:gd name="T15" fmla="*/ 51 h 169"/>
              <a:gd name="T16" fmla="*/ 154 w 168"/>
              <a:gd name="T17" fmla="*/ 37 h 169"/>
              <a:gd name="T18" fmla="*/ 168 w 168"/>
              <a:gd name="T19" fmla="*/ 84 h 169"/>
              <a:gd name="T20" fmla="*/ 84 w 168"/>
              <a:gd name="T21" fmla="*/ 169 h 169"/>
              <a:gd name="T22" fmla="*/ 0 w 168"/>
              <a:gd name="T23" fmla="*/ 84 h 169"/>
              <a:gd name="T24" fmla="*/ 84 w 168"/>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9">
                <a:moveTo>
                  <a:pt x="84" y="0"/>
                </a:moveTo>
                <a:cubicBezTo>
                  <a:pt x="107" y="0"/>
                  <a:pt x="128" y="9"/>
                  <a:pt x="143" y="24"/>
                </a:cubicBezTo>
                <a:cubicBezTo>
                  <a:pt x="139" y="28"/>
                  <a:pt x="135" y="32"/>
                  <a:pt x="132" y="37"/>
                </a:cubicBezTo>
                <a:cubicBezTo>
                  <a:pt x="120" y="24"/>
                  <a:pt x="103" y="17"/>
                  <a:pt x="84" y="17"/>
                </a:cubicBezTo>
                <a:cubicBezTo>
                  <a:pt x="47" y="17"/>
                  <a:pt x="17" y="47"/>
                  <a:pt x="17" y="84"/>
                </a:cubicBezTo>
                <a:cubicBezTo>
                  <a:pt x="17" y="122"/>
                  <a:pt x="47" y="152"/>
                  <a:pt x="84" y="152"/>
                </a:cubicBezTo>
                <a:cubicBezTo>
                  <a:pt x="121" y="152"/>
                  <a:pt x="152" y="122"/>
                  <a:pt x="152" y="84"/>
                </a:cubicBezTo>
                <a:cubicBezTo>
                  <a:pt x="152" y="72"/>
                  <a:pt x="148" y="61"/>
                  <a:pt x="143" y="51"/>
                </a:cubicBezTo>
                <a:cubicBezTo>
                  <a:pt x="146" y="46"/>
                  <a:pt x="149" y="41"/>
                  <a:pt x="154" y="37"/>
                </a:cubicBezTo>
                <a:cubicBezTo>
                  <a:pt x="163" y="50"/>
                  <a:pt x="168" y="67"/>
                  <a:pt x="168" y="84"/>
                </a:cubicBezTo>
                <a:cubicBezTo>
                  <a:pt x="168" y="131"/>
                  <a:pt x="131" y="169"/>
                  <a:pt x="84" y="169"/>
                </a:cubicBezTo>
                <a:cubicBezTo>
                  <a:pt x="38" y="169"/>
                  <a:pt x="0" y="131"/>
                  <a:pt x="0" y="84"/>
                </a:cubicBezTo>
                <a:cubicBezTo>
                  <a:pt x="0" y="38"/>
                  <a:pt x="38" y="0"/>
                  <a:pt x="84" y="0"/>
                </a:cubicBezTo>
                <a:close/>
              </a:path>
            </a:pathLst>
          </a:custGeom>
          <a:solidFill>
            <a:schemeClr val="bg1">
              <a:lumMod val="65000"/>
            </a:schemeClr>
          </a:solidFill>
          <a:ln w="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5" name="Freeform 7">
            <a:extLst>
              <a:ext uri="{FF2B5EF4-FFF2-40B4-BE49-F238E27FC236}">
                <a16:creationId xmlns:a16="http://schemas.microsoft.com/office/drawing/2014/main" id="{6E0235B4-55BD-47F6-BEEA-2486746D89EC}"/>
              </a:ext>
            </a:extLst>
          </p:cNvPr>
          <p:cNvSpPr>
            <a:spLocks noEditPoints="1"/>
          </p:cNvSpPr>
          <p:nvPr/>
        </p:nvSpPr>
        <p:spPr bwMode="auto">
          <a:xfrm>
            <a:off x="4673316" y="2808848"/>
            <a:ext cx="1690070" cy="1690070"/>
          </a:xfrm>
          <a:custGeom>
            <a:avLst/>
            <a:gdLst>
              <a:gd name="T0" fmla="*/ 84 w 169"/>
              <a:gd name="T1" fmla="*/ 0 h 169"/>
              <a:gd name="T2" fmla="*/ 169 w 169"/>
              <a:gd name="T3" fmla="*/ 84 h 169"/>
              <a:gd name="T4" fmla="*/ 154 w 169"/>
              <a:gd name="T5" fmla="*/ 132 h 169"/>
              <a:gd name="T6" fmla="*/ 143 w 169"/>
              <a:gd name="T7" fmla="*/ 118 h 169"/>
              <a:gd name="T8" fmla="*/ 152 w 169"/>
              <a:gd name="T9" fmla="*/ 84 h 169"/>
              <a:gd name="T10" fmla="*/ 84 w 169"/>
              <a:gd name="T11" fmla="*/ 17 h 169"/>
              <a:gd name="T12" fmla="*/ 17 w 169"/>
              <a:gd name="T13" fmla="*/ 84 h 169"/>
              <a:gd name="T14" fmla="*/ 26 w 169"/>
              <a:gd name="T15" fmla="*/ 118 h 169"/>
              <a:gd name="T16" fmla="*/ 15 w 169"/>
              <a:gd name="T17" fmla="*/ 132 h 169"/>
              <a:gd name="T18" fmla="*/ 0 w 169"/>
              <a:gd name="T19" fmla="*/ 84 h 169"/>
              <a:gd name="T20" fmla="*/ 84 w 169"/>
              <a:gd name="T21" fmla="*/ 0 h 169"/>
              <a:gd name="T22" fmla="*/ 143 w 169"/>
              <a:gd name="T23" fmla="*/ 145 h 169"/>
              <a:gd name="T24" fmla="*/ 84 w 169"/>
              <a:gd name="T25" fmla="*/ 169 h 169"/>
              <a:gd name="T26" fmla="*/ 26 w 169"/>
              <a:gd name="T27" fmla="*/ 145 h 169"/>
              <a:gd name="T28" fmla="*/ 37 w 169"/>
              <a:gd name="T29" fmla="*/ 132 h 169"/>
              <a:gd name="T30" fmla="*/ 84 w 169"/>
              <a:gd name="T31" fmla="*/ 152 h 169"/>
              <a:gd name="T32" fmla="*/ 132 w 169"/>
              <a:gd name="T33" fmla="*/ 132 h 169"/>
              <a:gd name="T34" fmla="*/ 143 w 169"/>
              <a:gd name="T35"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4" y="0"/>
                </a:moveTo>
                <a:cubicBezTo>
                  <a:pt x="131" y="0"/>
                  <a:pt x="169" y="38"/>
                  <a:pt x="169" y="84"/>
                </a:cubicBezTo>
                <a:cubicBezTo>
                  <a:pt x="169" y="102"/>
                  <a:pt x="163" y="119"/>
                  <a:pt x="154" y="132"/>
                </a:cubicBezTo>
                <a:cubicBezTo>
                  <a:pt x="150" y="128"/>
                  <a:pt x="146" y="123"/>
                  <a:pt x="143" y="118"/>
                </a:cubicBezTo>
                <a:cubicBezTo>
                  <a:pt x="149" y="108"/>
                  <a:pt x="152" y="97"/>
                  <a:pt x="152" y="84"/>
                </a:cubicBezTo>
                <a:cubicBezTo>
                  <a:pt x="152" y="47"/>
                  <a:pt x="122" y="17"/>
                  <a:pt x="84" y="17"/>
                </a:cubicBezTo>
                <a:cubicBezTo>
                  <a:pt x="47" y="17"/>
                  <a:pt x="17" y="47"/>
                  <a:pt x="17" y="84"/>
                </a:cubicBezTo>
                <a:cubicBezTo>
                  <a:pt x="17" y="97"/>
                  <a:pt x="20" y="108"/>
                  <a:pt x="26" y="118"/>
                </a:cubicBezTo>
                <a:cubicBezTo>
                  <a:pt x="23" y="123"/>
                  <a:pt x="19" y="128"/>
                  <a:pt x="15" y="132"/>
                </a:cubicBezTo>
                <a:cubicBezTo>
                  <a:pt x="5" y="119"/>
                  <a:pt x="0" y="102"/>
                  <a:pt x="0" y="84"/>
                </a:cubicBezTo>
                <a:cubicBezTo>
                  <a:pt x="0" y="38"/>
                  <a:pt x="38" y="0"/>
                  <a:pt x="84" y="0"/>
                </a:cubicBezTo>
                <a:close/>
                <a:moveTo>
                  <a:pt x="143" y="145"/>
                </a:moveTo>
                <a:cubicBezTo>
                  <a:pt x="128" y="160"/>
                  <a:pt x="107" y="169"/>
                  <a:pt x="84" y="169"/>
                </a:cubicBezTo>
                <a:cubicBezTo>
                  <a:pt x="62" y="169"/>
                  <a:pt x="41" y="160"/>
                  <a:pt x="26" y="145"/>
                </a:cubicBezTo>
                <a:cubicBezTo>
                  <a:pt x="30" y="141"/>
                  <a:pt x="33" y="137"/>
                  <a:pt x="37" y="132"/>
                </a:cubicBezTo>
                <a:cubicBezTo>
                  <a:pt x="49" y="144"/>
                  <a:pt x="66" y="152"/>
                  <a:pt x="84" y="152"/>
                </a:cubicBezTo>
                <a:cubicBezTo>
                  <a:pt x="103" y="152"/>
                  <a:pt x="120" y="144"/>
                  <a:pt x="132" y="132"/>
                </a:cubicBezTo>
                <a:cubicBezTo>
                  <a:pt x="135" y="137"/>
                  <a:pt x="139" y="141"/>
                  <a:pt x="143" y="145"/>
                </a:cubicBezTo>
                <a:close/>
              </a:path>
            </a:pathLst>
          </a:custGeom>
          <a:solidFill>
            <a:schemeClr val="bg1">
              <a:lumMod val="65000"/>
            </a:schemeClr>
          </a:solidFill>
          <a:ln w="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6" name="Freeform 8">
            <a:extLst>
              <a:ext uri="{FF2B5EF4-FFF2-40B4-BE49-F238E27FC236}">
                <a16:creationId xmlns:a16="http://schemas.microsoft.com/office/drawing/2014/main" id="{7057340C-30A8-4BDF-A30E-42819EB7796D}"/>
              </a:ext>
            </a:extLst>
          </p:cNvPr>
          <p:cNvSpPr>
            <a:spLocks noEditPoints="1"/>
          </p:cNvSpPr>
          <p:nvPr/>
        </p:nvSpPr>
        <p:spPr bwMode="auto">
          <a:xfrm>
            <a:off x="5842386" y="2808848"/>
            <a:ext cx="1690070" cy="1690070"/>
          </a:xfrm>
          <a:custGeom>
            <a:avLst/>
            <a:gdLst>
              <a:gd name="T0" fmla="*/ 85 w 169"/>
              <a:gd name="T1" fmla="*/ 0 h 169"/>
              <a:gd name="T2" fmla="*/ 143 w 169"/>
              <a:gd name="T3" fmla="*/ 24 h 169"/>
              <a:gd name="T4" fmla="*/ 132 w 169"/>
              <a:gd name="T5" fmla="*/ 37 h 169"/>
              <a:gd name="T6" fmla="*/ 85 w 169"/>
              <a:gd name="T7" fmla="*/ 17 h 169"/>
              <a:gd name="T8" fmla="*/ 37 w 169"/>
              <a:gd name="T9" fmla="*/ 37 h 169"/>
              <a:gd name="T10" fmla="*/ 26 w 169"/>
              <a:gd name="T11" fmla="*/ 24 h 169"/>
              <a:gd name="T12" fmla="*/ 85 w 169"/>
              <a:gd name="T13" fmla="*/ 0 h 169"/>
              <a:gd name="T14" fmla="*/ 154 w 169"/>
              <a:gd name="T15" fmla="*/ 37 h 169"/>
              <a:gd name="T16" fmla="*/ 169 w 169"/>
              <a:gd name="T17" fmla="*/ 84 h 169"/>
              <a:gd name="T18" fmla="*/ 85 w 169"/>
              <a:gd name="T19" fmla="*/ 169 h 169"/>
              <a:gd name="T20" fmla="*/ 0 w 169"/>
              <a:gd name="T21" fmla="*/ 84 h 169"/>
              <a:gd name="T22" fmla="*/ 15 w 169"/>
              <a:gd name="T23" fmla="*/ 37 h 169"/>
              <a:gd name="T24" fmla="*/ 26 w 169"/>
              <a:gd name="T25" fmla="*/ 51 h 169"/>
              <a:gd name="T26" fmla="*/ 17 w 169"/>
              <a:gd name="T27" fmla="*/ 84 h 169"/>
              <a:gd name="T28" fmla="*/ 85 w 169"/>
              <a:gd name="T29" fmla="*/ 152 h 169"/>
              <a:gd name="T30" fmla="*/ 152 w 169"/>
              <a:gd name="T31" fmla="*/ 84 h 169"/>
              <a:gd name="T32" fmla="*/ 143 w 169"/>
              <a:gd name="T33" fmla="*/ 51 h 169"/>
              <a:gd name="T34" fmla="*/ 154 w 169"/>
              <a:gd name="T35" fmla="*/ 3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 h="169">
                <a:moveTo>
                  <a:pt x="85" y="0"/>
                </a:moveTo>
                <a:cubicBezTo>
                  <a:pt x="107" y="0"/>
                  <a:pt x="128" y="9"/>
                  <a:pt x="143" y="24"/>
                </a:cubicBezTo>
                <a:cubicBezTo>
                  <a:pt x="139" y="28"/>
                  <a:pt x="135" y="32"/>
                  <a:pt x="132" y="37"/>
                </a:cubicBezTo>
                <a:cubicBezTo>
                  <a:pt x="120" y="24"/>
                  <a:pt x="103" y="17"/>
                  <a:pt x="85" y="17"/>
                </a:cubicBezTo>
                <a:cubicBezTo>
                  <a:pt x="66" y="17"/>
                  <a:pt x="49" y="24"/>
                  <a:pt x="37" y="37"/>
                </a:cubicBezTo>
                <a:cubicBezTo>
                  <a:pt x="34" y="32"/>
                  <a:pt x="30" y="28"/>
                  <a:pt x="26" y="24"/>
                </a:cubicBezTo>
                <a:cubicBezTo>
                  <a:pt x="41" y="9"/>
                  <a:pt x="62" y="0"/>
                  <a:pt x="85" y="0"/>
                </a:cubicBezTo>
                <a:close/>
                <a:moveTo>
                  <a:pt x="154" y="37"/>
                </a:moveTo>
                <a:cubicBezTo>
                  <a:pt x="164" y="50"/>
                  <a:pt x="169" y="67"/>
                  <a:pt x="169" y="84"/>
                </a:cubicBezTo>
                <a:cubicBezTo>
                  <a:pt x="169" y="131"/>
                  <a:pt x="131" y="169"/>
                  <a:pt x="85" y="169"/>
                </a:cubicBezTo>
                <a:cubicBezTo>
                  <a:pt x="38" y="169"/>
                  <a:pt x="0" y="131"/>
                  <a:pt x="0" y="84"/>
                </a:cubicBezTo>
                <a:cubicBezTo>
                  <a:pt x="0" y="67"/>
                  <a:pt x="6" y="50"/>
                  <a:pt x="15" y="37"/>
                </a:cubicBezTo>
                <a:cubicBezTo>
                  <a:pt x="19" y="41"/>
                  <a:pt x="23" y="46"/>
                  <a:pt x="26" y="51"/>
                </a:cubicBezTo>
                <a:cubicBezTo>
                  <a:pt x="20" y="61"/>
                  <a:pt x="17" y="72"/>
                  <a:pt x="17" y="84"/>
                </a:cubicBezTo>
                <a:cubicBezTo>
                  <a:pt x="17" y="122"/>
                  <a:pt x="47" y="152"/>
                  <a:pt x="85" y="152"/>
                </a:cubicBezTo>
                <a:cubicBezTo>
                  <a:pt x="122" y="152"/>
                  <a:pt x="152" y="122"/>
                  <a:pt x="152" y="84"/>
                </a:cubicBezTo>
                <a:cubicBezTo>
                  <a:pt x="152" y="72"/>
                  <a:pt x="149" y="61"/>
                  <a:pt x="143" y="51"/>
                </a:cubicBezTo>
                <a:cubicBezTo>
                  <a:pt x="146" y="46"/>
                  <a:pt x="150" y="41"/>
                  <a:pt x="154" y="37"/>
                </a:cubicBezTo>
                <a:close/>
              </a:path>
            </a:pathLst>
          </a:custGeom>
          <a:solidFill>
            <a:schemeClr val="bg1">
              <a:lumMod val="65000"/>
            </a:schemeClr>
          </a:solidFill>
          <a:ln w="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7" name="Freeform 9">
            <a:extLst>
              <a:ext uri="{FF2B5EF4-FFF2-40B4-BE49-F238E27FC236}">
                <a16:creationId xmlns:a16="http://schemas.microsoft.com/office/drawing/2014/main" id="{0AAAE390-887D-4A80-A159-BC573F88A887}"/>
              </a:ext>
            </a:extLst>
          </p:cNvPr>
          <p:cNvSpPr/>
          <p:nvPr/>
        </p:nvSpPr>
        <p:spPr bwMode="auto">
          <a:xfrm>
            <a:off x="7015690" y="2808848"/>
            <a:ext cx="1690070" cy="1690070"/>
          </a:xfrm>
          <a:custGeom>
            <a:avLst/>
            <a:gdLst>
              <a:gd name="T0" fmla="*/ 85 w 169"/>
              <a:gd name="T1" fmla="*/ 0 h 169"/>
              <a:gd name="T2" fmla="*/ 169 w 169"/>
              <a:gd name="T3" fmla="*/ 84 h 169"/>
              <a:gd name="T4" fmla="*/ 85 w 169"/>
              <a:gd name="T5" fmla="*/ 169 h 169"/>
              <a:gd name="T6" fmla="*/ 26 w 169"/>
              <a:gd name="T7" fmla="*/ 145 h 169"/>
              <a:gd name="T8" fmla="*/ 37 w 169"/>
              <a:gd name="T9" fmla="*/ 132 h 169"/>
              <a:gd name="T10" fmla="*/ 85 w 169"/>
              <a:gd name="T11" fmla="*/ 152 h 169"/>
              <a:gd name="T12" fmla="*/ 152 w 169"/>
              <a:gd name="T13" fmla="*/ 84 h 169"/>
              <a:gd name="T14" fmla="*/ 85 w 169"/>
              <a:gd name="T15" fmla="*/ 17 h 169"/>
              <a:gd name="T16" fmla="*/ 17 w 169"/>
              <a:gd name="T17" fmla="*/ 84 h 169"/>
              <a:gd name="T18" fmla="*/ 26 w 169"/>
              <a:gd name="T19" fmla="*/ 118 h 169"/>
              <a:gd name="T20" fmla="*/ 15 w 169"/>
              <a:gd name="T21" fmla="*/ 132 h 169"/>
              <a:gd name="T22" fmla="*/ 0 w 169"/>
              <a:gd name="T23" fmla="*/ 84 h 169"/>
              <a:gd name="T24" fmla="*/ 85 w 169"/>
              <a:gd name="T2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85" y="0"/>
                </a:moveTo>
                <a:cubicBezTo>
                  <a:pt x="131" y="0"/>
                  <a:pt x="169" y="38"/>
                  <a:pt x="169" y="84"/>
                </a:cubicBezTo>
                <a:cubicBezTo>
                  <a:pt x="169" y="131"/>
                  <a:pt x="131" y="169"/>
                  <a:pt x="85" y="169"/>
                </a:cubicBezTo>
                <a:cubicBezTo>
                  <a:pt x="62" y="169"/>
                  <a:pt x="41" y="160"/>
                  <a:pt x="26" y="145"/>
                </a:cubicBezTo>
                <a:cubicBezTo>
                  <a:pt x="30" y="141"/>
                  <a:pt x="34" y="137"/>
                  <a:pt x="37" y="132"/>
                </a:cubicBezTo>
                <a:cubicBezTo>
                  <a:pt x="49" y="144"/>
                  <a:pt x="66" y="152"/>
                  <a:pt x="85" y="152"/>
                </a:cubicBezTo>
                <a:cubicBezTo>
                  <a:pt x="122" y="152"/>
                  <a:pt x="152" y="122"/>
                  <a:pt x="152" y="84"/>
                </a:cubicBezTo>
                <a:cubicBezTo>
                  <a:pt x="152" y="47"/>
                  <a:pt x="122" y="17"/>
                  <a:pt x="85" y="17"/>
                </a:cubicBezTo>
                <a:cubicBezTo>
                  <a:pt x="48" y="17"/>
                  <a:pt x="17" y="47"/>
                  <a:pt x="17" y="84"/>
                </a:cubicBezTo>
                <a:cubicBezTo>
                  <a:pt x="17" y="97"/>
                  <a:pt x="21" y="108"/>
                  <a:pt x="26" y="118"/>
                </a:cubicBezTo>
                <a:cubicBezTo>
                  <a:pt x="23" y="123"/>
                  <a:pt x="19" y="128"/>
                  <a:pt x="15" y="132"/>
                </a:cubicBezTo>
                <a:cubicBezTo>
                  <a:pt x="6" y="119"/>
                  <a:pt x="0" y="102"/>
                  <a:pt x="0" y="84"/>
                </a:cubicBezTo>
                <a:cubicBezTo>
                  <a:pt x="0" y="38"/>
                  <a:pt x="38" y="0"/>
                  <a:pt x="85" y="0"/>
                </a:cubicBezTo>
                <a:close/>
              </a:path>
            </a:pathLst>
          </a:custGeom>
          <a:solidFill>
            <a:schemeClr val="bg1">
              <a:lumMod val="65000"/>
            </a:schemeClr>
          </a:solidFill>
          <a:ln w="5" cap="flat">
            <a:noFill/>
            <a:prstDash val="solid"/>
            <a:miter lim="800000"/>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8" name="Freeform 10">
            <a:extLst>
              <a:ext uri="{FF2B5EF4-FFF2-40B4-BE49-F238E27FC236}">
                <a16:creationId xmlns:a16="http://schemas.microsoft.com/office/drawing/2014/main" id="{76ED971D-B590-4CEF-AB54-843AEA227F6E}"/>
              </a:ext>
            </a:extLst>
          </p:cNvPr>
          <p:cNvSpPr/>
          <p:nvPr/>
        </p:nvSpPr>
        <p:spPr bwMode="auto">
          <a:xfrm>
            <a:off x="3491538" y="2245491"/>
            <a:ext cx="851389" cy="372747"/>
          </a:xfrm>
          <a:custGeom>
            <a:avLst/>
            <a:gdLst>
              <a:gd name="T0" fmla="*/ 201 w 201"/>
              <a:gd name="T1" fmla="*/ 88 h 88"/>
              <a:gd name="T2" fmla="*/ 201 w 201"/>
              <a:gd name="T3" fmla="*/ 0 h 88"/>
              <a:gd name="T4" fmla="*/ 0 w 201"/>
              <a:gd name="T5" fmla="*/ 0 h 88"/>
            </a:gdLst>
            <a:ahLst/>
            <a:cxnLst>
              <a:cxn ang="0">
                <a:pos x="T0" y="T1"/>
              </a:cxn>
              <a:cxn ang="0">
                <a:pos x="T2" y="T3"/>
              </a:cxn>
              <a:cxn ang="0">
                <a:pos x="T4" y="T5"/>
              </a:cxn>
            </a:cxnLst>
            <a:rect l="0" t="0" r="r" b="b"/>
            <a:pathLst>
              <a:path w="201" h="88">
                <a:moveTo>
                  <a:pt x="201" y="88"/>
                </a:moveTo>
                <a:lnTo>
                  <a:pt x="201" y="0"/>
                </a:lnTo>
                <a:lnTo>
                  <a:pt x="0" y="0"/>
                </a:lnTo>
              </a:path>
            </a:pathLst>
          </a:custGeom>
          <a:noFill/>
          <a:ln w="12700" cap="flat">
            <a:solidFill>
              <a:sysClr val="window" lastClr="FFFFFF">
                <a:lumMod val="50000"/>
              </a:sys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9" name="Freeform 11">
            <a:extLst>
              <a:ext uri="{FF2B5EF4-FFF2-40B4-BE49-F238E27FC236}">
                <a16:creationId xmlns:a16="http://schemas.microsoft.com/office/drawing/2014/main" id="{7732853C-018E-44FB-B9E2-A75B229F1279}"/>
              </a:ext>
            </a:extLst>
          </p:cNvPr>
          <p:cNvSpPr/>
          <p:nvPr/>
        </p:nvSpPr>
        <p:spPr bwMode="auto">
          <a:xfrm>
            <a:off x="2873117" y="2037939"/>
            <a:ext cx="448991" cy="398162"/>
          </a:xfrm>
          <a:custGeom>
            <a:avLst/>
            <a:gdLst>
              <a:gd name="T0" fmla="*/ 7 w 45"/>
              <a:gd name="T1" fmla="*/ 0 h 40"/>
              <a:gd name="T2" fmla="*/ 39 w 45"/>
              <a:gd name="T3" fmla="*/ 0 h 40"/>
              <a:gd name="T4" fmla="*/ 45 w 45"/>
              <a:gd name="T5" fmla="*/ 7 h 40"/>
              <a:gd name="T6" fmla="*/ 45 w 45"/>
              <a:gd name="T7" fmla="*/ 33 h 40"/>
              <a:gd name="T8" fmla="*/ 39 w 45"/>
              <a:gd name="T9" fmla="*/ 40 h 40"/>
              <a:gd name="T10" fmla="*/ 7 w 45"/>
              <a:gd name="T11" fmla="*/ 40 h 40"/>
              <a:gd name="T12" fmla="*/ 0 w 45"/>
              <a:gd name="T13" fmla="*/ 33 h 40"/>
              <a:gd name="T14" fmla="*/ 0 w 45"/>
              <a:gd name="T15" fmla="*/ 7 h 40"/>
              <a:gd name="T16" fmla="*/ 7 w 45"/>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0">
                <a:moveTo>
                  <a:pt x="7" y="0"/>
                </a:moveTo>
                <a:cubicBezTo>
                  <a:pt x="39" y="0"/>
                  <a:pt x="39" y="0"/>
                  <a:pt x="39" y="0"/>
                </a:cubicBezTo>
                <a:cubicBezTo>
                  <a:pt x="42" y="0"/>
                  <a:pt x="45" y="3"/>
                  <a:pt x="45" y="7"/>
                </a:cubicBezTo>
                <a:cubicBezTo>
                  <a:pt x="45" y="33"/>
                  <a:pt x="45" y="33"/>
                  <a:pt x="45" y="33"/>
                </a:cubicBezTo>
                <a:cubicBezTo>
                  <a:pt x="45" y="37"/>
                  <a:pt x="42" y="40"/>
                  <a:pt x="39" y="40"/>
                </a:cubicBezTo>
                <a:cubicBezTo>
                  <a:pt x="7" y="40"/>
                  <a:pt x="7" y="40"/>
                  <a:pt x="7" y="40"/>
                </a:cubicBezTo>
                <a:cubicBezTo>
                  <a:pt x="3" y="40"/>
                  <a:pt x="0" y="37"/>
                  <a:pt x="0" y="33"/>
                </a:cubicBezTo>
                <a:cubicBezTo>
                  <a:pt x="0" y="7"/>
                  <a:pt x="0" y="7"/>
                  <a:pt x="0" y="7"/>
                </a:cubicBezTo>
                <a:cubicBezTo>
                  <a:pt x="0" y="3"/>
                  <a:pt x="3" y="0"/>
                  <a:pt x="7" y="0"/>
                </a:cubicBezTo>
                <a:close/>
              </a:path>
            </a:pathLst>
          </a:custGeom>
          <a:solidFill>
            <a:schemeClr val="bg1">
              <a:lumMod val="65000"/>
            </a:schemeClr>
          </a:solidFill>
          <a:ln w="5" cap="flat">
            <a:noFill/>
            <a:prstDash val="solid"/>
            <a:miter lim="800000"/>
          </a:ln>
        </p:spPr>
        <p:txBody>
          <a:bodyPr vert="horz" wrap="square" lIns="91440" tIns="45720" rIns="9144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latin typeface="Bebas" pitchFamily="2" charset="0"/>
                <a:ea typeface="微软雅黑"/>
              </a:rPr>
              <a:t>01</a:t>
            </a:r>
            <a:endParaRPr kumimoji="0" lang="zh-CN" altLang="en-US" sz="1800" b="0" i="0" u="none" strike="noStrike" kern="0" cap="none" spc="0" normalizeH="0" baseline="0" noProof="0" dirty="0">
              <a:ln>
                <a:noFill/>
              </a:ln>
              <a:solidFill>
                <a:schemeClr val="bg1"/>
              </a:solidFill>
              <a:effectLst/>
              <a:uLnTx/>
              <a:uFillTx/>
              <a:latin typeface="Bebas" pitchFamily="2" charset="0"/>
              <a:ea typeface="微软雅黑"/>
            </a:endParaRPr>
          </a:p>
        </p:txBody>
      </p:sp>
      <p:sp>
        <p:nvSpPr>
          <p:cNvPr id="10" name="Freeform 12">
            <a:extLst>
              <a:ext uri="{FF2B5EF4-FFF2-40B4-BE49-F238E27FC236}">
                <a16:creationId xmlns:a16="http://schemas.microsoft.com/office/drawing/2014/main" id="{F5B4FE8C-954D-4D71-AF83-E86934C79870}"/>
              </a:ext>
            </a:extLst>
          </p:cNvPr>
          <p:cNvSpPr/>
          <p:nvPr/>
        </p:nvSpPr>
        <p:spPr bwMode="auto">
          <a:xfrm>
            <a:off x="7845900" y="2245491"/>
            <a:ext cx="847152" cy="372747"/>
          </a:xfrm>
          <a:custGeom>
            <a:avLst/>
            <a:gdLst>
              <a:gd name="T0" fmla="*/ 0 w 200"/>
              <a:gd name="T1" fmla="*/ 88 h 88"/>
              <a:gd name="T2" fmla="*/ 0 w 200"/>
              <a:gd name="T3" fmla="*/ 0 h 88"/>
              <a:gd name="T4" fmla="*/ 200 w 200"/>
              <a:gd name="T5" fmla="*/ 0 h 88"/>
            </a:gdLst>
            <a:ahLst/>
            <a:cxnLst>
              <a:cxn ang="0">
                <a:pos x="T0" y="T1"/>
              </a:cxn>
              <a:cxn ang="0">
                <a:pos x="T2" y="T3"/>
              </a:cxn>
              <a:cxn ang="0">
                <a:pos x="T4" y="T5"/>
              </a:cxn>
            </a:cxnLst>
            <a:rect l="0" t="0" r="r" b="b"/>
            <a:pathLst>
              <a:path w="200" h="88">
                <a:moveTo>
                  <a:pt x="0" y="88"/>
                </a:moveTo>
                <a:lnTo>
                  <a:pt x="0" y="0"/>
                </a:lnTo>
                <a:lnTo>
                  <a:pt x="200" y="0"/>
                </a:lnTo>
              </a:path>
            </a:pathLst>
          </a:custGeom>
          <a:noFill/>
          <a:ln w="12700" cap="flat">
            <a:solidFill>
              <a:sysClr val="window" lastClr="FFFFFF">
                <a:lumMod val="50000"/>
              </a:sys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1" name="Freeform 13">
            <a:extLst>
              <a:ext uri="{FF2B5EF4-FFF2-40B4-BE49-F238E27FC236}">
                <a16:creationId xmlns:a16="http://schemas.microsoft.com/office/drawing/2014/main" id="{5DA3EEFA-A00D-4102-A812-A31C24223331}"/>
              </a:ext>
            </a:extLst>
          </p:cNvPr>
          <p:cNvSpPr/>
          <p:nvPr/>
        </p:nvSpPr>
        <p:spPr bwMode="auto">
          <a:xfrm>
            <a:off x="8854012" y="2037939"/>
            <a:ext cx="461699" cy="398162"/>
          </a:xfrm>
          <a:custGeom>
            <a:avLst/>
            <a:gdLst>
              <a:gd name="T0" fmla="*/ 39 w 46"/>
              <a:gd name="T1" fmla="*/ 0 h 40"/>
              <a:gd name="T2" fmla="*/ 7 w 46"/>
              <a:gd name="T3" fmla="*/ 0 h 40"/>
              <a:gd name="T4" fmla="*/ 0 w 46"/>
              <a:gd name="T5" fmla="*/ 7 h 40"/>
              <a:gd name="T6" fmla="*/ 0 w 46"/>
              <a:gd name="T7" fmla="*/ 33 h 40"/>
              <a:gd name="T8" fmla="*/ 7 w 46"/>
              <a:gd name="T9" fmla="*/ 40 h 40"/>
              <a:gd name="T10" fmla="*/ 39 w 46"/>
              <a:gd name="T11" fmla="*/ 40 h 40"/>
              <a:gd name="T12" fmla="*/ 46 w 46"/>
              <a:gd name="T13" fmla="*/ 33 h 40"/>
              <a:gd name="T14" fmla="*/ 46 w 46"/>
              <a:gd name="T15" fmla="*/ 7 h 40"/>
              <a:gd name="T16" fmla="*/ 39 w 46"/>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40">
                <a:moveTo>
                  <a:pt x="39" y="0"/>
                </a:moveTo>
                <a:cubicBezTo>
                  <a:pt x="7" y="0"/>
                  <a:pt x="7" y="0"/>
                  <a:pt x="7" y="0"/>
                </a:cubicBezTo>
                <a:cubicBezTo>
                  <a:pt x="3" y="0"/>
                  <a:pt x="0" y="3"/>
                  <a:pt x="0" y="7"/>
                </a:cubicBezTo>
                <a:cubicBezTo>
                  <a:pt x="0" y="33"/>
                  <a:pt x="0" y="33"/>
                  <a:pt x="0" y="33"/>
                </a:cubicBezTo>
                <a:cubicBezTo>
                  <a:pt x="0" y="37"/>
                  <a:pt x="3" y="40"/>
                  <a:pt x="7" y="40"/>
                </a:cubicBezTo>
                <a:cubicBezTo>
                  <a:pt x="39" y="40"/>
                  <a:pt x="39" y="40"/>
                  <a:pt x="39" y="40"/>
                </a:cubicBezTo>
                <a:cubicBezTo>
                  <a:pt x="43" y="40"/>
                  <a:pt x="46" y="37"/>
                  <a:pt x="46" y="33"/>
                </a:cubicBezTo>
                <a:cubicBezTo>
                  <a:pt x="46" y="7"/>
                  <a:pt x="46" y="7"/>
                  <a:pt x="46" y="7"/>
                </a:cubicBezTo>
                <a:cubicBezTo>
                  <a:pt x="46" y="3"/>
                  <a:pt x="43" y="0"/>
                  <a:pt x="39" y="0"/>
                </a:cubicBezTo>
                <a:close/>
              </a:path>
            </a:pathLst>
          </a:custGeom>
          <a:solidFill>
            <a:schemeClr val="bg1">
              <a:lumMod val="65000"/>
            </a:schemeClr>
          </a:solidFill>
          <a:ln w="5" cap="flat">
            <a:noFill/>
            <a:prstDash val="solid"/>
            <a:miter lim="800000"/>
          </a:ln>
        </p:spPr>
        <p:txBody>
          <a:bodyPr vert="horz" wrap="square" lIns="91440" tIns="45720" rIns="9144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latin typeface="Bebas" pitchFamily="2" charset="0"/>
                <a:ea typeface="微软雅黑"/>
              </a:rPr>
              <a:t>04</a:t>
            </a:r>
            <a:endParaRPr kumimoji="0" lang="zh-CN" altLang="en-US" sz="1800" b="0" i="0" u="none" strike="noStrike" kern="0" cap="none" spc="0" normalizeH="0" baseline="0" noProof="0" dirty="0">
              <a:ln>
                <a:noFill/>
              </a:ln>
              <a:solidFill>
                <a:schemeClr val="bg1"/>
              </a:solidFill>
              <a:effectLst/>
              <a:uLnTx/>
              <a:uFillTx/>
              <a:latin typeface="Bebas" pitchFamily="2" charset="0"/>
              <a:ea typeface="微软雅黑"/>
            </a:endParaRPr>
          </a:p>
        </p:txBody>
      </p:sp>
      <p:sp>
        <p:nvSpPr>
          <p:cNvPr id="12" name="Freeform 14">
            <a:extLst>
              <a:ext uri="{FF2B5EF4-FFF2-40B4-BE49-F238E27FC236}">
                <a16:creationId xmlns:a16="http://schemas.microsoft.com/office/drawing/2014/main" id="{F333D52F-E277-4503-9E33-5253DBF17602}"/>
              </a:ext>
            </a:extLst>
          </p:cNvPr>
          <p:cNvSpPr/>
          <p:nvPr/>
        </p:nvSpPr>
        <p:spPr bwMode="auto">
          <a:xfrm>
            <a:off x="4681788" y="4625989"/>
            <a:ext cx="851389" cy="381219"/>
          </a:xfrm>
          <a:custGeom>
            <a:avLst/>
            <a:gdLst>
              <a:gd name="T0" fmla="*/ 201 w 201"/>
              <a:gd name="T1" fmla="*/ 0 h 90"/>
              <a:gd name="T2" fmla="*/ 201 w 201"/>
              <a:gd name="T3" fmla="*/ 90 h 90"/>
              <a:gd name="T4" fmla="*/ 0 w 201"/>
              <a:gd name="T5" fmla="*/ 90 h 90"/>
            </a:gdLst>
            <a:ahLst/>
            <a:cxnLst>
              <a:cxn ang="0">
                <a:pos x="T0" y="T1"/>
              </a:cxn>
              <a:cxn ang="0">
                <a:pos x="T2" y="T3"/>
              </a:cxn>
              <a:cxn ang="0">
                <a:pos x="T4" y="T5"/>
              </a:cxn>
            </a:cxnLst>
            <a:rect l="0" t="0" r="r" b="b"/>
            <a:pathLst>
              <a:path w="201" h="90">
                <a:moveTo>
                  <a:pt x="201" y="0"/>
                </a:moveTo>
                <a:lnTo>
                  <a:pt x="201" y="90"/>
                </a:lnTo>
                <a:lnTo>
                  <a:pt x="0" y="90"/>
                </a:lnTo>
              </a:path>
            </a:pathLst>
          </a:custGeom>
          <a:noFill/>
          <a:ln w="12700" cap="flat">
            <a:solidFill>
              <a:sysClr val="window" lastClr="FFFFFF">
                <a:lumMod val="50000"/>
              </a:sys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3" name="Freeform 15">
            <a:extLst>
              <a:ext uri="{FF2B5EF4-FFF2-40B4-BE49-F238E27FC236}">
                <a16:creationId xmlns:a16="http://schemas.microsoft.com/office/drawing/2014/main" id="{3ED92CE4-B176-40D8-BDCB-84E5490C8F68}"/>
              </a:ext>
            </a:extLst>
          </p:cNvPr>
          <p:cNvSpPr/>
          <p:nvPr/>
        </p:nvSpPr>
        <p:spPr bwMode="auto">
          <a:xfrm>
            <a:off x="4054895" y="4816599"/>
            <a:ext cx="457462" cy="389690"/>
          </a:xfrm>
          <a:custGeom>
            <a:avLst/>
            <a:gdLst>
              <a:gd name="T0" fmla="*/ 7 w 46"/>
              <a:gd name="T1" fmla="*/ 39 h 39"/>
              <a:gd name="T2" fmla="*/ 39 w 46"/>
              <a:gd name="T3" fmla="*/ 39 h 39"/>
              <a:gd name="T4" fmla="*/ 46 w 46"/>
              <a:gd name="T5" fmla="*/ 32 h 39"/>
              <a:gd name="T6" fmla="*/ 46 w 46"/>
              <a:gd name="T7" fmla="*/ 7 h 39"/>
              <a:gd name="T8" fmla="*/ 39 w 46"/>
              <a:gd name="T9" fmla="*/ 0 h 39"/>
              <a:gd name="T10" fmla="*/ 7 w 46"/>
              <a:gd name="T11" fmla="*/ 0 h 39"/>
              <a:gd name="T12" fmla="*/ 0 w 46"/>
              <a:gd name="T13" fmla="*/ 7 h 39"/>
              <a:gd name="T14" fmla="*/ 0 w 46"/>
              <a:gd name="T15" fmla="*/ 32 h 39"/>
              <a:gd name="T16" fmla="*/ 7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7" y="39"/>
                </a:moveTo>
                <a:cubicBezTo>
                  <a:pt x="39" y="39"/>
                  <a:pt x="39" y="39"/>
                  <a:pt x="39" y="39"/>
                </a:cubicBezTo>
                <a:cubicBezTo>
                  <a:pt x="43" y="39"/>
                  <a:pt x="46" y="36"/>
                  <a:pt x="46" y="32"/>
                </a:cubicBezTo>
                <a:cubicBezTo>
                  <a:pt x="46" y="7"/>
                  <a:pt x="46" y="7"/>
                  <a:pt x="46" y="7"/>
                </a:cubicBezTo>
                <a:cubicBezTo>
                  <a:pt x="46" y="3"/>
                  <a:pt x="43" y="0"/>
                  <a:pt x="39" y="0"/>
                </a:cubicBezTo>
                <a:cubicBezTo>
                  <a:pt x="7" y="0"/>
                  <a:pt x="7" y="0"/>
                  <a:pt x="7" y="0"/>
                </a:cubicBezTo>
                <a:cubicBezTo>
                  <a:pt x="3" y="0"/>
                  <a:pt x="0" y="3"/>
                  <a:pt x="0" y="7"/>
                </a:cubicBezTo>
                <a:cubicBezTo>
                  <a:pt x="0" y="32"/>
                  <a:pt x="0" y="32"/>
                  <a:pt x="0" y="32"/>
                </a:cubicBezTo>
                <a:cubicBezTo>
                  <a:pt x="0" y="36"/>
                  <a:pt x="3" y="39"/>
                  <a:pt x="7" y="39"/>
                </a:cubicBezTo>
                <a:close/>
              </a:path>
            </a:pathLst>
          </a:custGeom>
          <a:solidFill>
            <a:schemeClr val="bg1">
              <a:lumMod val="65000"/>
            </a:schemeClr>
          </a:solidFill>
          <a:ln w="5" cap="flat">
            <a:noFill/>
            <a:prstDash val="solid"/>
            <a:miter lim="800000"/>
          </a:ln>
        </p:spPr>
        <p:txBody>
          <a:bodyPr vert="horz" wrap="square" lIns="91440" tIns="45720" rIns="9144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latin typeface="Bebas" pitchFamily="2" charset="0"/>
                <a:ea typeface="微软雅黑"/>
              </a:rPr>
              <a:t>03</a:t>
            </a:r>
            <a:endParaRPr kumimoji="0" lang="zh-CN" altLang="en-US" sz="1800" b="0" i="0" u="none" strike="noStrike" kern="0" cap="none" spc="0" normalizeH="0" baseline="0" noProof="0" dirty="0">
              <a:ln>
                <a:noFill/>
              </a:ln>
              <a:solidFill>
                <a:schemeClr val="bg1"/>
              </a:solidFill>
              <a:effectLst/>
              <a:uLnTx/>
              <a:uFillTx/>
              <a:latin typeface="Bebas" pitchFamily="2" charset="0"/>
              <a:ea typeface="微软雅黑"/>
            </a:endParaRPr>
          </a:p>
        </p:txBody>
      </p:sp>
      <p:sp>
        <p:nvSpPr>
          <p:cNvPr id="14" name="Freeform 16">
            <a:extLst>
              <a:ext uri="{FF2B5EF4-FFF2-40B4-BE49-F238E27FC236}">
                <a16:creationId xmlns:a16="http://schemas.microsoft.com/office/drawing/2014/main" id="{9C6236EF-C4BC-4EAF-A53C-C646822EA3F4}"/>
              </a:ext>
            </a:extLst>
          </p:cNvPr>
          <p:cNvSpPr/>
          <p:nvPr/>
        </p:nvSpPr>
        <p:spPr bwMode="auto">
          <a:xfrm>
            <a:off x="6664125" y="4625989"/>
            <a:ext cx="851389" cy="381219"/>
          </a:xfrm>
          <a:custGeom>
            <a:avLst/>
            <a:gdLst>
              <a:gd name="T0" fmla="*/ 0 w 201"/>
              <a:gd name="T1" fmla="*/ 0 h 90"/>
              <a:gd name="T2" fmla="*/ 0 w 201"/>
              <a:gd name="T3" fmla="*/ 90 h 90"/>
              <a:gd name="T4" fmla="*/ 201 w 201"/>
              <a:gd name="T5" fmla="*/ 90 h 90"/>
            </a:gdLst>
            <a:ahLst/>
            <a:cxnLst>
              <a:cxn ang="0">
                <a:pos x="T0" y="T1"/>
              </a:cxn>
              <a:cxn ang="0">
                <a:pos x="T2" y="T3"/>
              </a:cxn>
              <a:cxn ang="0">
                <a:pos x="T4" y="T5"/>
              </a:cxn>
            </a:cxnLst>
            <a:rect l="0" t="0" r="r" b="b"/>
            <a:pathLst>
              <a:path w="201" h="90">
                <a:moveTo>
                  <a:pt x="0" y="0"/>
                </a:moveTo>
                <a:lnTo>
                  <a:pt x="0" y="90"/>
                </a:lnTo>
                <a:lnTo>
                  <a:pt x="201" y="90"/>
                </a:lnTo>
              </a:path>
            </a:pathLst>
          </a:custGeom>
          <a:noFill/>
          <a:ln w="12700" cap="flat">
            <a:solidFill>
              <a:sysClr val="window" lastClr="FFFFFF">
                <a:lumMod val="50000"/>
              </a:sysClr>
            </a:solidFill>
            <a:prstDash val="solid"/>
            <a:miter lim="800000"/>
            <a:headEnd type="diamond" w="med" len="med"/>
            <a:tailEnd type="diamond"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5" name="Freeform 17">
            <a:extLst>
              <a:ext uri="{FF2B5EF4-FFF2-40B4-BE49-F238E27FC236}">
                <a16:creationId xmlns:a16="http://schemas.microsoft.com/office/drawing/2014/main" id="{6B46A57C-0E2C-419F-863E-20F440013CA8}"/>
              </a:ext>
            </a:extLst>
          </p:cNvPr>
          <p:cNvSpPr/>
          <p:nvPr/>
        </p:nvSpPr>
        <p:spPr bwMode="auto">
          <a:xfrm>
            <a:off x="7684942" y="4816599"/>
            <a:ext cx="461699" cy="389690"/>
          </a:xfrm>
          <a:custGeom>
            <a:avLst/>
            <a:gdLst>
              <a:gd name="T0" fmla="*/ 39 w 46"/>
              <a:gd name="T1" fmla="*/ 39 h 39"/>
              <a:gd name="T2" fmla="*/ 7 w 46"/>
              <a:gd name="T3" fmla="*/ 39 h 39"/>
              <a:gd name="T4" fmla="*/ 0 w 46"/>
              <a:gd name="T5" fmla="*/ 32 h 39"/>
              <a:gd name="T6" fmla="*/ 0 w 46"/>
              <a:gd name="T7" fmla="*/ 7 h 39"/>
              <a:gd name="T8" fmla="*/ 7 w 46"/>
              <a:gd name="T9" fmla="*/ 0 h 39"/>
              <a:gd name="T10" fmla="*/ 39 w 46"/>
              <a:gd name="T11" fmla="*/ 0 h 39"/>
              <a:gd name="T12" fmla="*/ 46 w 46"/>
              <a:gd name="T13" fmla="*/ 7 h 39"/>
              <a:gd name="T14" fmla="*/ 46 w 46"/>
              <a:gd name="T15" fmla="*/ 32 h 39"/>
              <a:gd name="T16" fmla="*/ 39 w 46"/>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9">
                <a:moveTo>
                  <a:pt x="39" y="39"/>
                </a:moveTo>
                <a:cubicBezTo>
                  <a:pt x="7" y="39"/>
                  <a:pt x="7" y="39"/>
                  <a:pt x="7" y="39"/>
                </a:cubicBezTo>
                <a:cubicBezTo>
                  <a:pt x="3" y="39"/>
                  <a:pt x="0" y="36"/>
                  <a:pt x="0" y="32"/>
                </a:cubicBezTo>
                <a:cubicBezTo>
                  <a:pt x="0" y="7"/>
                  <a:pt x="0" y="7"/>
                  <a:pt x="0" y="7"/>
                </a:cubicBezTo>
                <a:cubicBezTo>
                  <a:pt x="0" y="3"/>
                  <a:pt x="3" y="0"/>
                  <a:pt x="7" y="0"/>
                </a:cubicBezTo>
                <a:cubicBezTo>
                  <a:pt x="39" y="0"/>
                  <a:pt x="39" y="0"/>
                  <a:pt x="39" y="0"/>
                </a:cubicBezTo>
                <a:cubicBezTo>
                  <a:pt x="43" y="0"/>
                  <a:pt x="46" y="3"/>
                  <a:pt x="46" y="7"/>
                </a:cubicBezTo>
                <a:cubicBezTo>
                  <a:pt x="46" y="32"/>
                  <a:pt x="46" y="32"/>
                  <a:pt x="46" y="32"/>
                </a:cubicBezTo>
                <a:cubicBezTo>
                  <a:pt x="46" y="36"/>
                  <a:pt x="43" y="39"/>
                  <a:pt x="39" y="39"/>
                </a:cubicBezTo>
                <a:close/>
              </a:path>
            </a:pathLst>
          </a:custGeom>
          <a:solidFill>
            <a:schemeClr val="bg1">
              <a:lumMod val="65000"/>
            </a:schemeClr>
          </a:solidFill>
          <a:ln w="5" cap="flat">
            <a:noFill/>
            <a:prstDash val="solid"/>
            <a:miter lim="800000"/>
          </a:ln>
        </p:spPr>
        <p:txBody>
          <a:bodyPr vert="horz" wrap="square" lIns="91440" tIns="45720" rIns="91440" bIns="4572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latin typeface="Bebas" pitchFamily="2" charset="0"/>
                <a:ea typeface="微软雅黑"/>
              </a:rPr>
              <a:t>02</a:t>
            </a:r>
            <a:endParaRPr kumimoji="0" lang="zh-CN" altLang="en-US" sz="1800" b="0" i="0" u="none" strike="noStrike" kern="0" cap="none" spc="0" normalizeH="0" baseline="0" noProof="0" dirty="0">
              <a:ln>
                <a:noFill/>
              </a:ln>
              <a:solidFill>
                <a:schemeClr val="bg1"/>
              </a:solidFill>
              <a:effectLst/>
              <a:uLnTx/>
              <a:uFillTx/>
              <a:latin typeface="Bebas" pitchFamily="2" charset="0"/>
              <a:ea typeface="微软雅黑"/>
            </a:endParaRPr>
          </a:p>
        </p:txBody>
      </p:sp>
      <p:sp>
        <p:nvSpPr>
          <p:cNvPr id="16" name="Freeform 20">
            <a:extLst>
              <a:ext uri="{FF2B5EF4-FFF2-40B4-BE49-F238E27FC236}">
                <a16:creationId xmlns:a16="http://schemas.microsoft.com/office/drawing/2014/main" id="{7E211453-A5ED-4E46-A4D0-EBFC9E36493F}"/>
              </a:ext>
            </a:extLst>
          </p:cNvPr>
          <p:cNvSpPr>
            <a:spLocks noEditPoints="1"/>
          </p:cNvSpPr>
          <p:nvPr/>
        </p:nvSpPr>
        <p:spPr bwMode="auto">
          <a:xfrm>
            <a:off x="6536393" y="3429382"/>
            <a:ext cx="302056" cy="449002"/>
          </a:xfrm>
          <a:custGeom>
            <a:avLst/>
            <a:gdLst>
              <a:gd name="T0" fmla="*/ 63 w 94"/>
              <a:gd name="T1" fmla="*/ 23 h 140"/>
              <a:gd name="T2" fmla="*/ 58 w 94"/>
              <a:gd name="T3" fmla="*/ 12 h 140"/>
              <a:gd name="T4" fmla="*/ 47 w 94"/>
              <a:gd name="T5" fmla="*/ 0 h 140"/>
              <a:gd name="T6" fmla="*/ 36 w 94"/>
              <a:gd name="T7" fmla="*/ 12 h 140"/>
              <a:gd name="T8" fmla="*/ 32 w 94"/>
              <a:gd name="T9" fmla="*/ 23 h 140"/>
              <a:gd name="T10" fmla="*/ 0 w 94"/>
              <a:gd name="T11" fmla="*/ 30 h 140"/>
              <a:gd name="T12" fmla="*/ 8 w 94"/>
              <a:gd name="T13" fmla="*/ 140 h 140"/>
              <a:gd name="T14" fmla="*/ 94 w 94"/>
              <a:gd name="T15" fmla="*/ 132 h 140"/>
              <a:gd name="T16" fmla="*/ 86 w 94"/>
              <a:gd name="T17" fmla="*/ 23 h 140"/>
              <a:gd name="T18" fmla="*/ 56 w 94"/>
              <a:gd name="T19" fmla="*/ 11 h 140"/>
              <a:gd name="T20" fmla="*/ 38 w 94"/>
              <a:gd name="T21" fmla="*/ 11 h 140"/>
              <a:gd name="T22" fmla="*/ 83 w 94"/>
              <a:gd name="T23" fmla="*/ 124 h 140"/>
              <a:gd name="T24" fmla="*/ 11 w 94"/>
              <a:gd name="T25" fmla="*/ 29 h 140"/>
              <a:gd name="T26" fmla="*/ 22 w 94"/>
              <a:gd name="T27" fmla="*/ 35 h 140"/>
              <a:gd name="T28" fmla="*/ 70 w 94"/>
              <a:gd name="T29" fmla="*/ 29 h 140"/>
              <a:gd name="T30" fmla="*/ 83 w 94"/>
              <a:gd name="T31" fmla="*/ 124 h 140"/>
              <a:gd name="T32" fmla="*/ 54 w 94"/>
              <a:gd name="T33" fmla="*/ 11 h 140"/>
              <a:gd name="T34" fmla="*/ 40 w 94"/>
              <a:gd name="T35" fmla="*/ 11 h 140"/>
              <a:gd name="T36" fmla="*/ 47 w 94"/>
              <a:gd name="T37" fmla="*/ 6 h 140"/>
              <a:gd name="T38" fmla="*/ 47 w 94"/>
              <a:gd name="T39" fmla="*/ 16 h 140"/>
              <a:gd name="T40" fmla="*/ 47 w 94"/>
              <a:gd name="T41" fmla="*/ 6 h 140"/>
              <a:gd name="T42" fmla="*/ 37 w 94"/>
              <a:gd name="T43" fmla="*/ 88 h 140"/>
              <a:gd name="T44" fmla="*/ 25 w 94"/>
              <a:gd name="T45" fmla="*/ 102 h 140"/>
              <a:gd name="T46" fmla="*/ 18 w 94"/>
              <a:gd name="T47" fmla="*/ 94 h 140"/>
              <a:gd name="T48" fmla="*/ 25 w 94"/>
              <a:gd name="T49" fmla="*/ 95 h 140"/>
              <a:gd name="T50" fmla="*/ 35 w 94"/>
              <a:gd name="T51" fmla="*/ 67 h 140"/>
              <a:gd name="T52" fmla="*/ 26 w 94"/>
              <a:gd name="T53" fmla="*/ 81 h 140"/>
              <a:gd name="T54" fmla="*/ 24 w 94"/>
              <a:gd name="T55" fmla="*/ 81 h 140"/>
              <a:gd name="T56" fmla="*/ 20 w 94"/>
              <a:gd name="T57" fmla="*/ 72 h 140"/>
              <a:gd name="T58" fmla="*/ 35 w 94"/>
              <a:gd name="T59" fmla="*/ 67 h 140"/>
              <a:gd name="T60" fmla="*/ 37 w 94"/>
              <a:gd name="T61" fmla="*/ 50 h 140"/>
              <a:gd name="T62" fmla="*/ 25 w 94"/>
              <a:gd name="T63" fmla="*/ 63 h 140"/>
              <a:gd name="T64" fmla="*/ 18 w 94"/>
              <a:gd name="T65" fmla="*/ 55 h 140"/>
              <a:gd name="T66" fmla="*/ 25 w 94"/>
              <a:gd name="T67" fmla="*/ 5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40">
                <a:moveTo>
                  <a:pt x="86" y="23"/>
                </a:moveTo>
                <a:cubicBezTo>
                  <a:pt x="63" y="23"/>
                  <a:pt x="63" y="23"/>
                  <a:pt x="63" y="23"/>
                </a:cubicBezTo>
                <a:cubicBezTo>
                  <a:pt x="58" y="19"/>
                  <a:pt x="58" y="12"/>
                  <a:pt x="58" y="12"/>
                </a:cubicBezTo>
                <a:cubicBezTo>
                  <a:pt x="58" y="12"/>
                  <a:pt x="58" y="12"/>
                  <a:pt x="58" y="12"/>
                </a:cubicBezTo>
                <a:cubicBezTo>
                  <a:pt x="58" y="12"/>
                  <a:pt x="58" y="11"/>
                  <a:pt x="58" y="11"/>
                </a:cubicBezTo>
                <a:cubicBezTo>
                  <a:pt x="58" y="5"/>
                  <a:pt x="53" y="0"/>
                  <a:pt x="47" y="0"/>
                </a:cubicBezTo>
                <a:cubicBezTo>
                  <a:pt x="41" y="0"/>
                  <a:pt x="36" y="5"/>
                  <a:pt x="36" y="11"/>
                </a:cubicBezTo>
                <a:cubicBezTo>
                  <a:pt x="36" y="11"/>
                  <a:pt x="36" y="12"/>
                  <a:pt x="36" y="12"/>
                </a:cubicBezTo>
                <a:cubicBezTo>
                  <a:pt x="36" y="12"/>
                  <a:pt x="36" y="12"/>
                  <a:pt x="36" y="12"/>
                </a:cubicBezTo>
                <a:cubicBezTo>
                  <a:pt x="36" y="12"/>
                  <a:pt x="37" y="19"/>
                  <a:pt x="32" y="23"/>
                </a:cubicBezTo>
                <a:cubicBezTo>
                  <a:pt x="8" y="23"/>
                  <a:pt x="8" y="23"/>
                  <a:pt x="8" y="23"/>
                </a:cubicBezTo>
                <a:cubicBezTo>
                  <a:pt x="4" y="23"/>
                  <a:pt x="0" y="26"/>
                  <a:pt x="0" y="30"/>
                </a:cubicBezTo>
                <a:cubicBezTo>
                  <a:pt x="0" y="132"/>
                  <a:pt x="0" y="132"/>
                  <a:pt x="0" y="132"/>
                </a:cubicBezTo>
                <a:cubicBezTo>
                  <a:pt x="0" y="137"/>
                  <a:pt x="4" y="140"/>
                  <a:pt x="8" y="140"/>
                </a:cubicBezTo>
                <a:cubicBezTo>
                  <a:pt x="86" y="140"/>
                  <a:pt x="86" y="140"/>
                  <a:pt x="86" y="140"/>
                </a:cubicBezTo>
                <a:cubicBezTo>
                  <a:pt x="91" y="140"/>
                  <a:pt x="94" y="137"/>
                  <a:pt x="94" y="132"/>
                </a:cubicBezTo>
                <a:cubicBezTo>
                  <a:pt x="94" y="30"/>
                  <a:pt x="94" y="30"/>
                  <a:pt x="94" y="30"/>
                </a:cubicBezTo>
                <a:cubicBezTo>
                  <a:pt x="94" y="26"/>
                  <a:pt x="91" y="23"/>
                  <a:pt x="86" y="23"/>
                </a:cubicBezTo>
                <a:close/>
                <a:moveTo>
                  <a:pt x="47" y="2"/>
                </a:moveTo>
                <a:cubicBezTo>
                  <a:pt x="52" y="2"/>
                  <a:pt x="56" y="6"/>
                  <a:pt x="56" y="11"/>
                </a:cubicBezTo>
                <a:cubicBezTo>
                  <a:pt x="56" y="16"/>
                  <a:pt x="52" y="20"/>
                  <a:pt x="47" y="20"/>
                </a:cubicBezTo>
                <a:cubicBezTo>
                  <a:pt x="42" y="20"/>
                  <a:pt x="38" y="16"/>
                  <a:pt x="38" y="11"/>
                </a:cubicBezTo>
                <a:cubicBezTo>
                  <a:pt x="38" y="6"/>
                  <a:pt x="42" y="2"/>
                  <a:pt x="47" y="2"/>
                </a:cubicBezTo>
                <a:close/>
                <a:moveTo>
                  <a:pt x="83" y="124"/>
                </a:moveTo>
                <a:cubicBezTo>
                  <a:pt x="11" y="124"/>
                  <a:pt x="11" y="124"/>
                  <a:pt x="11" y="124"/>
                </a:cubicBezTo>
                <a:cubicBezTo>
                  <a:pt x="11" y="29"/>
                  <a:pt x="11" y="29"/>
                  <a:pt x="11" y="29"/>
                </a:cubicBezTo>
                <a:cubicBezTo>
                  <a:pt x="24" y="29"/>
                  <a:pt x="24" y="29"/>
                  <a:pt x="24" y="29"/>
                </a:cubicBezTo>
                <a:cubicBezTo>
                  <a:pt x="22" y="35"/>
                  <a:pt x="22" y="35"/>
                  <a:pt x="22" y="35"/>
                </a:cubicBezTo>
                <a:cubicBezTo>
                  <a:pt x="72" y="35"/>
                  <a:pt x="72" y="35"/>
                  <a:pt x="72" y="35"/>
                </a:cubicBezTo>
                <a:cubicBezTo>
                  <a:pt x="70" y="29"/>
                  <a:pt x="70" y="29"/>
                  <a:pt x="70" y="29"/>
                </a:cubicBezTo>
                <a:cubicBezTo>
                  <a:pt x="83" y="29"/>
                  <a:pt x="83" y="29"/>
                  <a:pt x="83" y="29"/>
                </a:cubicBezTo>
                <a:lnTo>
                  <a:pt x="83" y="124"/>
                </a:lnTo>
                <a:close/>
                <a:moveTo>
                  <a:pt x="47" y="18"/>
                </a:moveTo>
                <a:cubicBezTo>
                  <a:pt x="51" y="18"/>
                  <a:pt x="54" y="15"/>
                  <a:pt x="54" y="11"/>
                </a:cubicBezTo>
                <a:cubicBezTo>
                  <a:pt x="54" y="7"/>
                  <a:pt x="51" y="4"/>
                  <a:pt x="47" y="4"/>
                </a:cubicBezTo>
                <a:cubicBezTo>
                  <a:pt x="43" y="4"/>
                  <a:pt x="40" y="7"/>
                  <a:pt x="40" y="11"/>
                </a:cubicBezTo>
                <a:cubicBezTo>
                  <a:pt x="40" y="15"/>
                  <a:pt x="43" y="18"/>
                  <a:pt x="47" y="18"/>
                </a:cubicBezTo>
                <a:close/>
                <a:moveTo>
                  <a:pt x="47" y="6"/>
                </a:moveTo>
                <a:cubicBezTo>
                  <a:pt x="50" y="6"/>
                  <a:pt x="52" y="8"/>
                  <a:pt x="52" y="11"/>
                </a:cubicBezTo>
                <a:cubicBezTo>
                  <a:pt x="52" y="14"/>
                  <a:pt x="50" y="16"/>
                  <a:pt x="47" y="16"/>
                </a:cubicBezTo>
                <a:cubicBezTo>
                  <a:pt x="44" y="16"/>
                  <a:pt x="42" y="14"/>
                  <a:pt x="42" y="11"/>
                </a:cubicBezTo>
                <a:cubicBezTo>
                  <a:pt x="42" y="8"/>
                  <a:pt x="44" y="6"/>
                  <a:pt x="47" y="6"/>
                </a:cubicBezTo>
                <a:close/>
                <a:moveTo>
                  <a:pt x="35" y="86"/>
                </a:moveTo>
                <a:cubicBezTo>
                  <a:pt x="37" y="88"/>
                  <a:pt x="37" y="88"/>
                  <a:pt x="37" y="88"/>
                </a:cubicBezTo>
                <a:cubicBezTo>
                  <a:pt x="26" y="101"/>
                  <a:pt x="26" y="101"/>
                  <a:pt x="26" y="101"/>
                </a:cubicBezTo>
                <a:cubicBezTo>
                  <a:pt x="25" y="102"/>
                  <a:pt x="25" y="102"/>
                  <a:pt x="25" y="102"/>
                </a:cubicBezTo>
                <a:cubicBezTo>
                  <a:pt x="24" y="100"/>
                  <a:pt x="24" y="100"/>
                  <a:pt x="24" y="100"/>
                </a:cubicBezTo>
                <a:cubicBezTo>
                  <a:pt x="18" y="94"/>
                  <a:pt x="18" y="94"/>
                  <a:pt x="18" y="94"/>
                </a:cubicBezTo>
                <a:cubicBezTo>
                  <a:pt x="20" y="91"/>
                  <a:pt x="20" y="91"/>
                  <a:pt x="20" y="91"/>
                </a:cubicBezTo>
                <a:cubicBezTo>
                  <a:pt x="25" y="95"/>
                  <a:pt x="25" y="95"/>
                  <a:pt x="25" y="95"/>
                </a:cubicBezTo>
                <a:lnTo>
                  <a:pt x="35" y="86"/>
                </a:lnTo>
                <a:close/>
                <a:moveTo>
                  <a:pt x="35" y="67"/>
                </a:moveTo>
                <a:cubicBezTo>
                  <a:pt x="37" y="69"/>
                  <a:pt x="37" y="69"/>
                  <a:pt x="37" y="69"/>
                </a:cubicBezTo>
                <a:cubicBezTo>
                  <a:pt x="26" y="81"/>
                  <a:pt x="26" y="81"/>
                  <a:pt x="26" y="81"/>
                </a:cubicBezTo>
                <a:cubicBezTo>
                  <a:pt x="25" y="83"/>
                  <a:pt x="25" y="83"/>
                  <a:pt x="25" y="83"/>
                </a:cubicBezTo>
                <a:cubicBezTo>
                  <a:pt x="24" y="81"/>
                  <a:pt x="24" y="81"/>
                  <a:pt x="24" y="81"/>
                </a:cubicBezTo>
                <a:cubicBezTo>
                  <a:pt x="18" y="74"/>
                  <a:pt x="18" y="74"/>
                  <a:pt x="18" y="74"/>
                </a:cubicBezTo>
                <a:cubicBezTo>
                  <a:pt x="20" y="72"/>
                  <a:pt x="20" y="72"/>
                  <a:pt x="20" y="72"/>
                </a:cubicBezTo>
                <a:cubicBezTo>
                  <a:pt x="25" y="76"/>
                  <a:pt x="25" y="76"/>
                  <a:pt x="25" y="76"/>
                </a:cubicBezTo>
                <a:lnTo>
                  <a:pt x="35" y="67"/>
                </a:lnTo>
                <a:close/>
                <a:moveTo>
                  <a:pt x="35" y="48"/>
                </a:moveTo>
                <a:cubicBezTo>
                  <a:pt x="37" y="50"/>
                  <a:pt x="37" y="50"/>
                  <a:pt x="37" y="50"/>
                </a:cubicBezTo>
                <a:cubicBezTo>
                  <a:pt x="26" y="62"/>
                  <a:pt x="26" y="62"/>
                  <a:pt x="26" y="62"/>
                </a:cubicBezTo>
                <a:cubicBezTo>
                  <a:pt x="25" y="63"/>
                  <a:pt x="25" y="63"/>
                  <a:pt x="25" y="63"/>
                </a:cubicBezTo>
                <a:cubicBezTo>
                  <a:pt x="24" y="62"/>
                  <a:pt x="24" y="62"/>
                  <a:pt x="24" y="62"/>
                </a:cubicBezTo>
                <a:cubicBezTo>
                  <a:pt x="18" y="55"/>
                  <a:pt x="18" y="55"/>
                  <a:pt x="18" y="55"/>
                </a:cubicBezTo>
                <a:cubicBezTo>
                  <a:pt x="20" y="53"/>
                  <a:pt x="20" y="53"/>
                  <a:pt x="20" y="53"/>
                </a:cubicBezTo>
                <a:cubicBezTo>
                  <a:pt x="25" y="57"/>
                  <a:pt x="25" y="57"/>
                  <a:pt x="25" y="57"/>
                </a:cubicBezTo>
                <a:lnTo>
                  <a:pt x="35" y="48"/>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7" name="Freeform 22">
            <a:extLst>
              <a:ext uri="{FF2B5EF4-FFF2-40B4-BE49-F238E27FC236}">
                <a16:creationId xmlns:a16="http://schemas.microsoft.com/office/drawing/2014/main" id="{8D751D98-08E4-4114-BFED-547DAB105FC2}"/>
              </a:ext>
            </a:extLst>
          </p:cNvPr>
          <p:cNvSpPr>
            <a:spLocks noEditPoints="1"/>
          </p:cNvSpPr>
          <p:nvPr/>
        </p:nvSpPr>
        <p:spPr bwMode="auto">
          <a:xfrm>
            <a:off x="7635545" y="3459317"/>
            <a:ext cx="450363" cy="389135"/>
          </a:xfrm>
          <a:custGeom>
            <a:avLst/>
            <a:gdLst>
              <a:gd name="T0" fmla="*/ 34 w 140"/>
              <a:gd name="T1" fmla="*/ 0 h 121"/>
              <a:gd name="T2" fmla="*/ 30 w 140"/>
              <a:gd name="T3" fmla="*/ 49 h 121"/>
              <a:gd name="T4" fmla="*/ 50 w 140"/>
              <a:gd name="T5" fmla="*/ 19 h 121"/>
              <a:gd name="T6" fmla="*/ 54 w 140"/>
              <a:gd name="T7" fmla="*/ 32 h 121"/>
              <a:gd name="T8" fmla="*/ 55 w 140"/>
              <a:gd name="T9" fmla="*/ 21 h 121"/>
              <a:gd name="T10" fmla="*/ 17 w 140"/>
              <a:gd name="T11" fmla="*/ 28 h 121"/>
              <a:gd name="T12" fmla="*/ 7 w 140"/>
              <a:gd name="T13" fmla="*/ 32 h 121"/>
              <a:gd name="T14" fmla="*/ 14 w 140"/>
              <a:gd name="T15" fmla="*/ 22 h 121"/>
              <a:gd name="T16" fmla="*/ 14 w 140"/>
              <a:gd name="T17" fmla="*/ 18 h 121"/>
              <a:gd name="T18" fmla="*/ 13 w 140"/>
              <a:gd name="T19" fmla="*/ 21 h 121"/>
              <a:gd name="T20" fmla="*/ 10 w 140"/>
              <a:gd name="T21" fmla="*/ 16 h 121"/>
              <a:gd name="T22" fmla="*/ 19 w 140"/>
              <a:gd name="T23" fmla="*/ 20 h 121"/>
              <a:gd name="T24" fmla="*/ 15 w 140"/>
              <a:gd name="T25" fmla="*/ 28 h 121"/>
              <a:gd name="T26" fmla="*/ 31 w 140"/>
              <a:gd name="T27" fmla="*/ 28 h 121"/>
              <a:gd name="T28" fmla="*/ 27 w 140"/>
              <a:gd name="T29" fmla="*/ 28 h 121"/>
              <a:gd name="T30" fmla="*/ 26 w 140"/>
              <a:gd name="T31" fmla="*/ 15 h 121"/>
              <a:gd name="T32" fmla="*/ 33 w 140"/>
              <a:gd name="T33" fmla="*/ 25 h 121"/>
              <a:gd name="T34" fmla="*/ 46 w 140"/>
              <a:gd name="T35" fmla="*/ 13 h 121"/>
              <a:gd name="T36" fmla="*/ 34 w 140"/>
              <a:gd name="T37" fmla="*/ 36 h 121"/>
              <a:gd name="T38" fmla="*/ 27 w 140"/>
              <a:gd name="T39" fmla="*/ 21 h 121"/>
              <a:gd name="T40" fmla="*/ 24 w 140"/>
              <a:gd name="T41" fmla="*/ 25 h 121"/>
              <a:gd name="T42" fmla="*/ 65 w 140"/>
              <a:gd name="T43" fmla="*/ 71 h 121"/>
              <a:gd name="T44" fmla="*/ 43 w 140"/>
              <a:gd name="T45" fmla="*/ 81 h 121"/>
              <a:gd name="T46" fmla="*/ 65 w 140"/>
              <a:gd name="T47" fmla="*/ 71 h 121"/>
              <a:gd name="T48" fmla="*/ 106 w 140"/>
              <a:gd name="T49" fmla="*/ 13 h 121"/>
              <a:gd name="T50" fmla="*/ 98 w 140"/>
              <a:gd name="T51" fmla="*/ 35 h 121"/>
              <a:gd name="T52" fmla="*/ 66 w 140"/>
              <a:gd name="T53" fmla="*/ 72 h 121"/>
              <a:gd name="T54" fmla="*/ 88 w 140"/>
              <a:gd name="T55" fmla="*/ 60 h 121"/>
              <a:gd name="T56" fmla="*/ 88 w 140"/>
              <a:gd name="T57" fmla="*/ 60 h 121"/>
              <a:gd name="T58" fmla="*/ 117 w 140"/>
              <a:gd name="T59" fmla="*/ 17 h 121"/>
              <a:gd name="T60" fmla="*/ 80 w 140"/>
              <a:gd name="T61" fmla="*/ 92 h 121"/>
              <a:gd name="T62" fmla="*/ 81 w 140"/>
              <a:gd name="T63" fmla="*/ 118 h 121"/>
              <a:gd name="T64" fmla="*/ 57 w 140"/>
              <a:gd name="T65" fmla="*/ 112 h 121"/>
              <a:gd name="T66" fmla="*/ 57 w 140"/>
              <a:gd name="T67" fmla="*/ 101 h 121"/>
              <a:gd name="T68" fmla="*/ 61 w 140"/>
              <a:gd name="T69" fmla="*/ 109 h 121"/>
              <a:gd name="T70" fmla="*/ 83 w 140"/>
              <a:gd name="T71" fmla="*/ 115 h 121"/>
              <a:gd name="T72" fmla="*/ 87 w 140"/>
              <a:gd name="T73" fmla="*/ 120 h 121"/>
              <a:gd name="T74" fmla="*/ 99 w 140"/>
              <a:gd name="T75" fmla="*/ 103 h 121"/>
              <a:gd name="T76" fmla="*/ 104 w 140"/>
              <a:gd name="T77" fmla="*/ 119 h 121"/>
              <a:gd name="T78" fmla="*/ 108 w 140"/>
              <a:gd name="T79" fmla="*/ 103 h 121"/>
              <a:gd name="T80" fmla="*/ 126 w 140"/>
              <a:gd name="T81" fmla="*/ 107 h 121"/>
              <a:gd name="T82" fmla="*/ 113 w 140"/>
              <a:gd name="T83" fmla="*/ 115 h 121"/>
              <a:gd name="T84" fmla="*/ 126 w 140"/>
              <a:gd name="T85" fmla="*/ 107 h 121"/>
              <a:gd name="T86" fmla="*/ 127 w 140"/>
              <a:gd name="T87" fmla="*/ 120 h 121"/>
              <a:gd name="T88" fmla="*/ 139 w 140"/>
              <a:gd name="T89" fmla="*/ 10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21">
                <a:moveTo>
                  <a:pt x="45" y="49"/>
                </a:moveTo>
                <a:cubicBezTo>
                  <a:pt x="59" y="45"/>
                  <a:pt x="68" y="36"/>
                  <a:pt x="68" y="25"/>
                </a:cubicBezTo>
                <a:cubicBezTo>
                  <a:pt x="68" y="11"/>
                  <a:pt x="53" y="0"/>
                  <a:pt x="34" y="0"/>
                </a:cubicBezTo>
                <a:cubicBezTo>
                  <a:pt x="15" y="0"/>
                  <a:pt x="0" y="11"/>
                  <a:pt x="0" y="25"/>
                </a:cubicBezTo>
                <a:cubicBezTo>
                  <a:pt x="0" y="37"/>
                  <a:pt x="13" y="48"/>
                  <a:pt x="30" y="49"/>
                </a:cubicBezTo>
                <a:cubicBezTo>
                  <a:pt x="30" y="49"/>
                  <a:pt x="30" y="49"/>
                  <a:pt x="30" y="49"/>
                </a:cubicBezTo>
                <a:cubicBezTo>
                  <a:pt x="30" y="49"/>
                  <a:pt x="39" y="59"/>
                  <a:pt x="48" y="61"/>
                </a:cubicBezTo>
                <a:cubicBezTo>
                  <a:pt x="48" y="61"/>
                  <a:pt x="44" y="55"/>
                  <a:pt x="45" y="49"/>
                </a:cubicBezTo>
                <a:close/>
                <a:moveTo>
                  <a:pt x="50" y="19"/>
                </a:moveTo>
                <a:cubicBezTo>
                  <a:pt x="50" y="15"/>
                  <a:pt x="50" y="15"/>
                  <a:pt x="50" y="15"/>
                </a:cubicBezTo>
                <a:cubicBezTo>
                  <a:pt x="62" y="15"/>
                  <a:pt x="62" y="15"/>
                  <a:pt x="62" y="15"/>
                </a:cubicBezTo>
                <a:cubicBezTo>
                  <a:pt x="54" y="32"/>
                  <a:pt x="54" y="32"/>
                  <a:pt x="54" y="32"/>
                </a:cubicBezTo>
                <a:cubicBezTo>
                  <a:pt x="49" y="32"/>
                  <a:pt x="49" y="32"/>
                  <a:pt x="49" y="32"/>
                </a:cubicBezTo>
                <a:cubicBezTo>
                  <a:pt x="54" y="23"/>
                  <a:pt x="54" y="23"/>
                  <a:pt x="54" y="23"/>
                </a:cubicBezTo>
                <a:cubicBezTo>
                  <a:pt x="54" y="22"/>
                  <a:pt x="54" y="21"/>
                  <a:pt x="55" y="21"/>
                </a:cubicBezTo>
                <a:cubicBezTo>
                  <a:pt x="55" y="20"/>
                  <a:pt x="55" y="19"/>
                  <a:pt x="56" y="19"/>
                </a:cubicBezTo>
                <a:lnTo>
                  <a:pt x="50" y="19"/>
                </a:lnTo>
                <a:close/>
                <a:moveTo>
                  <a:pt x="17" y="28"/>
                </a:moveTo>
                <a:cubicBezTo>
                  <a:pt x="18" y="28"/>
                  <a:pt x="18" y="28"/>
                  <a:pt x="19" y="28"/>
                </a:cubicBezTo>
                <a:cubicBezTo>
                  <a:pt x="19" y="32"/>
                  <a:pt x="19" y="32"/>
                  <a:pt x="19" y="32"/>
                </a:cubicBezTo>
                <a:cubicBezTo>
                  <a:pt x="7" y="32"/>
                  <a:pt x="7" y="32"/>
                  <a:pt x="7" y="32"/>
                </a:cubicBezTo>
                <a:cubicBezTo>
                  <a:pt x="12" y="26"/>
                  <a:pt x="12" y="26"/>
                  <a:pt x="12" y="26"/>
                </a:cubicBezTo>
                <a:cubicBezTo>
                  <a:pt x="13" y="25"/>
                  <a:pt x="13" y="24"/>
                  <a:pt x="13" y="24"/>
                </a:cubicBezTo>
                <a:cubicBezTo>
                  <a:pt x="14" y="23"/>
                  <a:pt x="14" y="23"/>
                  <a:pt x="14" y="22"/>
                </a:cubicBezTo>
                <a:cubicBezTo>
                  <a:pt x="15" y="21"/>
                  <a:pt x="15" y="21"/>
                  <a:pt x="15" y="20"/>
                </a:cubicBezTo>
                <a:cubicBezTo>
                  <a:pt x="15" y="19"/>
                  <a:pt x="15" y="19"/>
                  <a:pt x="15" y="19"/>
                </a:cubicBezTo>
                <a:cubicBezTo>
                  <a:pt x="14" y="18"/>
                  <a:pt x="14" y="18"/>
                  <a:pt x="14" y="18"/>
                </a:cubicBezTo>
                <a:cubicBezTo>
                  <a:pt x="13" y="18"/>
                  <a:pt x="13" y="19"/>
                  <a:pt x="13" y="20"/>
                </a:cubicBezTo>
                <a:cubicBezTo>
                  <a:pt x="13" y="20"/>
                  <a:pt x="13" y="21"/>
                  <a:pt x="13" y="21"/>
                </a:cubicBezTo>
                <a:cubicBezTo>
                  <a:pt x="13" y="21"/>
                  <a:pt x="13" y="21"/>
                  <a:pt x="13" y="21"/>
                </a:cubicBezTo>
                <a:cubicBezTo>
                  <a:pt x="8" y="21"/>
                  <a:pt x="8" y="21"/>
                  <a:pt x="8" y="21"/>
                </a:cubicBezTo>
                <a:cubicBezTo>
                  <a:pt x="8" y="20"/>
                  <a:pt x="8" y="20"/>
                  <a:pt x="8" y="20"/>
                </a:cubicBezTo>
                <a:cubicBezTo>
                  <a:pt x="8" y="19"/>
                  <a:pt x="9" y="17"/>
                  <a:pt x="10" y="16"/>
                </a:cubicBezTo>
                <a:cubicBezTo>
                  <a:pt x="11" y="15"/>
                  <a:pt x="12" y="15"/>
                  <a:pt x="14" y="15"/>
                </a:cubicBezTo>
                <a:cubicBezTo>
                  <a:pt x="15" y="15"/>
                  <a:pt x="17" y="15"/>
                  <a:pt x="18" y="16"/>
                </a:cubicBezTo>
                <a:cubicBezTo>
                  <a:pt x="19" y="17"/>
                  <a:pt x="19" y="19"/>
                  <a:pt x="19" y="20"/>
                </a:cubicBezTo>
                <a:cubicBezTo>
                  <a:pt x="19" y="22"/>
                  <a:pt x="19" y="23"/>
                  <a:pt x="18" y="24"/>
                </a:cubicBezTo>
                <a:cubicBezTo>
                  <a:pt x="18" y="25"/>
                  <a:pt x="17" y="25"/>
                  <a:pt x="17" y="26"/>
                </a:cubicBezTo>
                <a:cubicBezTo>
                  <a:pt x="16" y="27"/>
                  <a:pt x="16" y="27"/>
                  <a:pt x="15" y="28"/>
                </a:cubicBezTo>
                <a:cubicBezTo>
                  <a:pt x="16" y="28"/>
                  <a:pt x="16" y="28"/>
                  <a:pt x="17" y="28"/>
                </a:cubicBezTo>
                <a:close/>
                <a:moveTo>
                  <a:pt x="33" y="28"/>
                </a:moveTo>
                <a:cubicBezTo>
                  <a:pt x="31" y="28"/>
                  <a:pt x="31" y="28"/>
                  <a:pt x="31" y="28"/>
                </a:cubicBezTo>
                <a:cubicBezTo>
                  <a:pt x="31" y="32"/>
                  <a:pt x="31" y="32"/>
                  <a:pt x="31" y="32"/>
                </a:cubicBezTo>
                <a:cubicBezTo>
                  <a:pt x="27" y="32"/>
                  <a:pt x="27" y="32"/>
                  <a:pt x="27" y="32"/>
                </a:cubicBezTo>
                <a:cubicBezTo>
                  <a:pt x="27" y="28"/>
                  <a:pt x="27" y="28"/>
                  <a:pt x="27" y="28"/>
                </a:cubicBezTo>
                <a:cubicBezTo>
                  <a:pt x="21" y="28"/>
                  <a:pt x="21" y="28"/>
                  <a:pt x="21" y="28"/>
                </a:cubicBezTo>
                <a:cubicBezTo>
                  <a:pt x="21" y="25"/>
                  <a:pt x="21" y="25"/>
                  <a:pt x="21" y="25"/>
                </a:cubicBezTo>
                <a:cubicBezTo>
                  <a:pt x="26" y="15"/>
                  <a:pt x="26" y="15"/>
                  <a:pt x="26" y="15"/>
                </a:cubicBezTo>
                <a:cubicBezTo>
                  <a:pt x="31" y="15"/>
                  <a:pt x="31" y="15"/>
                  <a:pt x="31" y="15"/>
                </a:cubicBezTo>
                <a:cubicBezTo>
                  <a:pt x="31" y="25"/>
                  <a:pt x="31" y="25"/>
                  <a:pt x="31" y="25"/>
                </a:cubicBezTo>
                <a:cubicBezTo>
                  <a:pt x="33" y="25"/>
                  <a:pt x="33" y="25"/>
                  <a:pt x="33" y="25"/>
                </a:cubicBezTo>
                <a:lnTo>
                  <a:pt x="33" y="28"/>
                </a:lnTo>
                <a:close/>
                <a:moveTo>
                  <a:pt x="34" y="36"/>
                </a:moveTo>
                <a:cubicBezTo>
                  <a:pt x="46" y="13"/>
                  <a:pt x="46" y="13"/>
                  <a:pt x="46" y="13"/>
                </a:cubicBezTo>
                <a:cubicBezTo>
                  <a:pt x="48" y="14"/>
                  <a:pt x="48" y="14"/>
                  <a:pt x="48" y="14"/>
                </a:cubicBezTo>
                <a:cubicBezTo>
                  <a:pt x="36" y="37"/>
                  <a:pt x="36" y="37"/>
                  <a:pt x="36" y="37"/>
                </a:cubicBezTo>
                <a:lnTo>
                  <a:pt x="34" y="36"/>
                </a:lnTo>
                <a:close/>
                <a:moveTo>
                  <a:pt x="26" y="21"/>
                </a:moveTo>
                <a:cubicBezTo>
                  <a:pt x="27" y="20"/>
                  <a:pt x="27" y="20"/>
                  <a:pt x="27" y="20"/>
                </a:cubicBezTo>
                <a:cubicBezTo>
                  <a:pt x="27" y="20"/>
                  <a:pt x="27" y="20"/>
                  <a:pt x="27" y="21"/>
                </a:cubicBezTo>
                <a:cubicBezTo>
                  <a:pt x="27" y="21"/>
                  <a:pt x="27" y="21"/>
                  <a:pt x="27" y="21"/>
                </a:cubicBezTo>
                <a:cubicBezTo>
                  <a:pt x="27" y="25"/>
                  <a:pt x="27" y="25"/>
                  <a:pt x="27" y="25"/>
                </a:cubicBezTo>
                <a:cubicBezTo>
                  <a:pt x="24" y="25"/>
                  <a:pt x="24" y="25"/>
                  <a:pt x="24" y="25"/>
                </a:cubicBezTo>
                <a:cubicBezTo>
                  <a:pt x="25" y="24"/>
                  <a:pt x="25" y="24"/>
                  <a:pt x="25" y="23"/>
                </a:cubicBezTo>
                <a:cubicBezTo>
                  <a:pt x="26" y="22"/>
                  <a:pt x="26" y="22"/>
                  <a:pt x="26" y="21"/>
                </a:cubicBezTo>
                <a:close/>
                <a:moveTo>
                  <a:pt x="65" y="71"/>
                </a:moveTo>
                <a:cubicBezTo>
                  <a:pt x="47" y="91"/>
                  <a:pt x="47" y="91"/>
                  <a:pt x="47" y="91"/>
                </a:cubicBezTo>
                <a:cubicBezTo>
                  <a:pt x="43" y="88"/>
                  <a:pt x="43" y="88"/>
                  <a:pt x="43" y="88"/>
                </a:cubicBezTo>
                <a:cubicBezTo>
                  <a:pt x="41" y="86"/>
                  <a:pt x="41" y="83"/>
                  <a:pt x="43" y="81"/>
                </a:cubicBezTo>
                <a:cubicBezTo>
                  <a:pt x="55" y="68"/>
                  <a:pt x="55" y="68"/>
                  <a:pt x="55" y="68"/>
                </a:cubicBezTo>
                <a:cubicBezTo>
                  <a:pt x="56" y="66"/>
                  <a:pt x="59" y="66"/>
                  <a:pt x="61" y="68"/>
                </a:cubicBezTo>
                <a:lnTo>
                  <a:pt x="65" y="71"/>
                </a:lnTo>
                <a:close/>
                <a:moveTo>
                  <a:pt x="94" y="32"/>
                </a:moveTo>
                <a:cubicBezTo>
                  <a:pt x="92" y="30"/>
                  <a:pt x="92" y="28"/>
                  <a:pt x="94" y="26"/>
                </a:cubicBezTo>
                <a:cubicBezTo>
                  <a:pt x="106" y="13"/>
                  <a:pt x="106" y="13"/>
                  <a:pt x="106" y="13"/>
                </a:cubicBezTo>
                <a:cubicBezTo>
                  <a:pt x="107" y="11"/>
                  <a:pt x="110" y="11"/>
                  <a:pt x="112" y="13"/>
                </a:cubicBezTo>
                <a:cubicBezTo>
                  <a:pt x="116" y="16"/>
                  <a:pt x="116" y="16"/>
                  <a:pt x="116" y="16"/>
                </a:cubicBezTo>
                <a:cubicBezTo>
                  <a:pt x="98" y="35"/>
                  <a:pt x="98" y="35"/>
                  <a:pt x="98" y="35"/>
                </a:cubicBezTo>
                <a:lnTo>
                  <a:pt x="94" y="32"/>
                </a:lnTo>
                <a:close/>
                <a:moveTo>
                  <a:pt x="48" y="92"/>
                </a:moveTo>
                <a:cubicBezTo>
                  <a:pt x="66" y="72"/>
                  <a:pt x="66" y="72"/>
                  <a:pt x="66" y="72"/>
                </a:cubicBezTo>
                <a:cubicBezTo>
                  <a:pt x="66" y="72"/>
                  <a:pt x="72" y="77"/>
                  <a:pt x="87" y="61"/>
                </a:cubicBezTo>
                <a:cubicBezTo>
                  <a:pt x="88" y="60"/>
                  <a:pt x="88" y="60"/>
                  <a:pt x="88" y="60"/>
                </a:cubicBezTo>
                <a:cubicBezTo>
                  <a:pt x="88" y="60"/>
                  <a:pt x="88" y="60"/>
                  <a:pt x="88" y="60"/>
                </a:cubicBezTo>
                <a:cubicBezTo>
                  <a:pt x="88" y="60"/>
                  <a:pt x="88" y="60"/>
                  <a:pt x="88" y="60"/>
                </a:cubicBezTo>
                <a:cubicBezTo>
                  <a:pt x="88" y="60"/>
                  <a:pt x="88" y="60"/>
                  <a:pt x="88" y="60"/>
                </a:cubicBezTo>
                <a:cubicBezTo>
                  <a:pt x="88" y="60"/>
                  <a:pt x="88" y="60"/>
                  <a:pt x="88" y="60"/>
                </a:cubicBezTo>
                <a:cubicBezTo>
                  <a:pt x="89" y="59"/>
                  <a:pt x="89" y="59"/>
                  <a:pt x="89" y="59"/>
                </a:cubicBezTo>
                <a:cubicBezTo>
                  <a:pt x="104" y="42"/>
                  <a:pt x="99" y="36"/>
                  <a:pt x="99" y="36"/>
                </a:cubicBezTo>
                <a:cubicBezTo>
                  <a:pt x="117" y="17"/>
                  <a:pt x="117" y="17"/>
                  <a:pt x="117" y="17"/>
                </a:cubicBezTo>
                <a:cubicBezTo>
                  <a:pt x="131" y="27"/>
                  <a:pt x="124" y="42"/>
                  <a:pt x="119" y="49"/>
                </a:cubicBezTo>
                <a:cubicBezTo>
                  <a:pt x="116" y="54"/>
                  <a:pt x="109" y="62"/>
                  <a:pt x="101" y="72"/>
                </a:cubicBezTo>
                <a:cubicBezTo>
                  <a:pt x="93" y="81"/>
                  <a:pt x="85" y="88"/>
                  <a:pt x="80" y="92"/>
                </a:cubicBezTo>
                <a:cubicBezTo>
                  <a:pt x="73" y="97"/>
                  <a:pt x="59" y="105"/>
                  <a:pt x="48" y="92"/>
                </a:cubicBezTo>
                <a:close/>
                <a:moveTo>
                  <a:pt x="83" y="115"/>
                </a:moveTo>
                <a:cubicBezTo>
                  <a:pt x="83" y="117"/>
                  <a:pt x="82" y="118"/>
                  <a:pt x="81" y="118"/>
                </a:cubicBezTo>
                <a:cubicBezTo>
                  <a:pt x="78" y="119"/>
                  <a:pt x="75" y="119"/>
                  <a:pt x="72" y="119"/>
                </a:cubicBezTo>
                <a:cubicBezTo>
                  <a:pt x="72" y="119"/>
                  <a:pt x="72" y="119"/>
                  <a:pt x="72" y="119"/>
                </a:cubicBezTo>
                <a:cubicBezTo>
                  <a:pt x="64" y="119"/>
                  <a:pt x="59" y="116"/>
                  <a:pt x="57" y="112"/>
                </a:cubicBezTo>
                <a:cubicBezTo>
                  <a:pt x="55" y="108"/>
                  <a:pt x="54" y="104"/>
                  <a:pt x="54" y="103"/>
                </a:cubicBezTo>
                <a:cubicBezTo>
                  <a:pt x="54" y="103"/>
                  <a:pt x="54" y="103"/>
                  <a:pt x="54" y="103"/>
                </a:cubicBezTo>
                <a:cubicBezTo>
                  <a:pt x="54" y="102"/>
                  <a:pt x="56" y="101"/>
                  <a:pt x="57" y="101"/>
                </a:cubicBezTo>
                <a:cubicBezTo>
                  <a:pt x="58" y="101"/>
                  <a:pt x="59" y="102"/>
                  <a:pt x="59" y="103"/>
                </a:cubicBezTo>
                <a:cubicBezTo>
                  <a:pt x="59" y="103"/>
                  <a:pt x="59" y="103"/>
                  <a:pt x="59" y="103"/>
                </a:cubicBezTo>
                <a:cubicBezTo>
                  <a:pt x="59" y="104"/>
                  <a:pt x="59" y="107"/>
                  <a:pt x="61" y="109"/>
                </a:cubicBezTo>
                <a:cubicBezTo>
                  <a:pt x="63" y="112"/>
                  <a:pt x="65" y="114"/>
                  <a:pt x="72" y="115"/>
                </a:cubicBezTo>
                <a:cubicBezTo>
                  <a:pt x="74" y="115"/>
                  <a:pt x="77" y="114"/>
                  <a:pt x="80" y="114"/>
                </a:cubicBezTo>
                <a:cubicBezTo>
                  <a:pt x="81" y="113"/>
                  <a:pt x="82" y="114"/>
                  <a:pt x="83" y="115"/>
                </a:cubicBezTo>
                <a:close/>
                <a:moveTo>
                  <a:pt x="100" y="107"/>
                </a:moveTo>
                <a:cubicBezTo>
                  <a:pt x="91" y="119"/>
                  <a:pt x="91" y="119"/>
                  <a:pt x="91" y="119"/>
                </a:cubicBezTo>
                <a:cubicBezTo>
                  <a:pt x="90" y="120"/>
                  <a:pt x="88" y="121"/>
                  <a:pt x="87" y="120"/>
                </a:cubicBezTo>
                <a:cubicBezTo>
                  <a:pt x="85" y="119"/>
                  <a:pt x="85" y="117"/>
                  <a:pt x="86" y="115"/>
                </a:cubicBezTo>
                <a:cubicBezTo>
                  <a:pt x="95" y="103"/>
                  <a:pt x="95" y="103"/>
                  <a:pt x="95" y="103"/>
                </a:cubicBezTo>
                <a:cubicBezTo>
                  <a:pt x="96" y="102"/>
                  <a:pt x="98" y="102"/>
                  <a:pt x="99" y="103"/>
                </a:cubicBezTo>
                <a:cubicBezTo>
                  <a:pt x="100" y="104"/>
                  <a:pt x="101" y="106"/>
                  <a:pt x="100" y="107"/>
                </a:cubicBezTo>
                <a:close/>
                <a:moveTo>
                  <a:pt x="113" y="107"/>
                </a:moveTo>
                <a:cubicBezTo>
                  <a:pt x="104" y="119"/>
                  <a:pt x="104" y="119"/>
                  <a:pt x="104" y="119"/>
                </a:cubicBezTo>
                <a:cubicBezTo>
                  <a:pt x="103" y="120"/>
                  <a:pt x="101" y="121"/>
                  <a:pt x="100" y="120"/>
                </a:cubicBezTo>
                <a:cubicBezTo>
                  <a:pt x="99" y="119"/>
                  <a:pt x="98" y="117"/>
                  <a:pt x="99" y="115"/>
                </a:cubicBezTo>
                <a:cubicBezTo>
                  <a:pt x="108" y="103"/>
                  <a:pt x="108" y="103"/>
                  <a:pt x="108" y="103"/>
                </a:cubicBezTo>
                <a:cubicBezTo>
                  <a:pt x="109" y="102"/>
                  <a:pt x="111" y="102"/>
                  <a:pt x="112" y="103"/>
                </a:cubicBezTo>
                <a:cubicBezTo>
                  <a:pt x="114" y="104"/>
                  <a:pt x="114" y="106"/>
                  <a:pt x="113" y="107"/>
                </a:cubicBezTo>
                <a:close/>
                <a:moveTo>
                  <a:pt x="126" y="107"/>
                </a:moveTo>
                <a:cubicBezTo>
                  <a:pt x="118" y="119"/>
                  <a:pt x="118" y="119"/>
                  <a:pt x="118" y="119"/>
                </a:cubicBezTo>
                <a:cubicBezTo>
                  <a:pt x="117" y="120"/>
                  <a:pt x="115" y="121"/>
                  <a:pt x="113" y="120"/>
                </a:cubicBezTo>
                <a:cubicBezTo>
                  <a:pt x="112" y="119"/>
                  <a:pt x="112" y="117"/>
                  <a:pt x="113" y="115"/>
                </a:cubicBezTo>
                <a:cubicBezTo>
                  <a:pt x="121" y="103"/>
                  <a:pt x="121" y="103"/>
                  <a:pt x="121" y="103"/>
                </a:cubicBezTo>
                <a:cubicBezTo>
                  <a:pt x="122" y="102"/>
                  <a:pt x="124" y="102"/>
                  <a:pt x="125" y="103"/>
                </a:cubicBezTo>
                <a:cubicBezTo>
                  <a:pt x="127" y="104"/>
                  <a:pt x="127" y="106"/>
                  <a:pt x="126" y="107"/>
                </a:cubicBezTo>
                <a:close/>
                <a:moveTo>
                  <a:pt x="139" y="107"/>
                </a:moveTo>
                <a:cubicBezTo>
                  <a:pt x="131" y="119"/>
                  <a:pt x="131" y="119"/>
                  <a:pt x="131" y="119"/>
                </a:cubicBezTo>
                <a:cubicBezTo>
                  <a:pt x="130" y="120"/>
                  <a:pt x="128" y="121"/>
                  <a:pt x="127" y="120"/>
                </a:cubicBezTo>
                <a:cubicBezTo>
                  <a:pt x="125" y="119"/>
                  <a:pt x="125" y="117"/>
                  <a:pt x="126" y="115"/>
                </a:cubicBezTo>
                <a:cubicBezTo>
                  <a:pt x="134" y="103"/>
                  <a:pt x="134" y="103"/>
                  <a:pt x="134" y="103"/>
                </a:cubicBezTo>
                <a:cubicBezTo>
                  <a:pt x="135" y="102"/>
                  <a:pt x="137" y="102"/>
                  <a:pt x="139" y="103"/>
                </a:cubicBezTo>
                <a:cubicBezTo>
                  <a:pt x="140" y="104"/>
                  <a:pt x="140" y="106"/>
                  <a:pt x="139" y="10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8" name="Freeform 26">
            <a:extLst>
              <a:ext uri="{FF2B5EF4-FFF2-40B4-BE49-F238E27FC236}">
                <a16:creationId xmlns:a16="http://schemas.microsoft.com/office/drawing/2014/main" id="{A5E9ACC8-0B48-4118-8D2C-9E25E8D5C8EF}"/>
              </a:ext>
            </a:extLst>
          </p:cNvPr>
          <p:cNvSpPr>
            <a:spLocks noEditPoints="1"/>
          </p:cNvSpPr>
          <p:nvPr/>
        </p:nvSpPr>
        <p:spPr bwMode="auto">
          <a:xfrm>
            <a:off x="4155920" y="3427341"/>
            <a:ext cx="378250" cy="453084"/>
          </a:xfrm>
          <a:custGeom>
            <a:avLst/>
            <a:gdLst>
              <a:gd name="T0" fmla="*/ 11 w 118"/>
              <a:gd name="T1" fmla="*/ 90 h 141"/>
              <a:gd name="T2" fmla="*/ 13 w 118"/>
              <a:gd name="T3" fmla="*/ 121 h 141"/>
              <a:gd name="T4" fmla="*/ 13 w 118"/>
              <a:gd name="T5" fmla="*/ 61 h 141"/>
              <a:gd name="T6" fmla="*/ 16 w 118"/>
              <a:gd name="T7" fmla="*/ 130 h 141"/>
              <a:gd name="T8" fmla="*/ 13 w 118"/>
              <a:gd name="T9" fmla="*/ 110 h 141"/>
              <a:gd name="T10" fmla="*/ 101 w 118"/>
              <a:gd name="T11" fmla="*/ 112 h 141"/>
              <a:gd name="T12" fmla="*/ 101 w 118"/>
              <a:gd name="T13" fmla="*/ 55 h 141"/>
              <a:gd name="T14" fmla="*/ 107 w 118"/>
              <a:gd name="T15" fmla="*/ 127 h 141"/>
              <a:gd name="T16" fmla="*/ 0 w 118"/>
              <a:gd name="T17" fmla="*/ 127 h 141"/>
              <a:gd name="T18" fmla="*/ 73 w 118"/>
              <a:gd name="T19" fmla="*/ 3 h 141"/>
              <a:gd name="T20" fmla="*/ 114 w 118"/>
              <a:gd name="T21" fmla="*/ 62 h 141"/>
              <a:gd name="T22" fmla="*/ 69 w 118"/>
              <a:gd name="T23" fmla="*/ 48 h 141"/>
              <a:gd name="T24" fmla="*/ 47 w 118"/>
              <a:gd name="T25" fmla="*/ 48 h 141"/>
              <a:gd name="T26" fmla="*/ 53 w 118"/>
              <a:gd name="T27" fmla="*/ 40 h 141"/>
              <a:gd name="T28" fmla="*/ 60 w 118"/>
              <a:gd name="T29" fmla="*/ 47 h 141"/>
              <a:gd name="T30" fmla="*/ 78 w 118"/>
              <a:gd name="T31" fmla="*/ 28 h 141"/>
              <a:gd name="T32" fmla="*/ 75 w 118"/>
              <a:gd name="T33" fmla="*/ 25 h 141"/>
              <a:gd name="T34" fmla="*/ 74 w 118"/>
              <a:gd name="T35" fmla="*/ 25 h 141"/>
              <a:gd name="T36" fmla="*/ 71 w 118"/>
              <a:gd name="T37" fmla="*/ 25 h 141"/>
              <a:gd name="T38" fmla="*/ 69 w 118"/>
              <a:gd name="T39" fmla="*/ 27 h 141"/>
              <a:gd name="T40" fmla="*/ 68 w 118"/>
              <a:gd name="T41" fmla="*/ 30 h 141"/>
              <a:gd name="T42" fmla="*/ 68 w 118"/>
              <a:gd name="T43" fmla="*/ 32 h 141"/>
              <a:gd name="T44" fmla="*/ 69 w 118"/>
              <a:gd name="T45" fmla="*/ 34 h 141"/>
              <a:gd name="T46" fmla="*/ 71 w 118"/>
              <a:gd name="T47" fmla="*/ 35 h 141"/>
              <a:gd name="T48" fmla="*/ 72 w 118"/>
              <a:gd name="T49" fmla="*/ 35 h 141"/>
              <a:gd name="T50" fmla="*/ 74 w 118"/>
              <a:gd name="T51" fmla="*/ 35 h 141"/>
              <a:gd name="T52" fmla="*/ 75 w 118"/>
              <a:gd name="T53" fmla="*/ 35 h 141"/>
              <a:gd name="T54" fmla="*/ 77 w 118"/>
              <a:gd name="T55" fmla="*/ 34 h 141"/>
              <a:gd name="T56" fmla="*/ 78 w 118"/>
              <a:gd name="T57" fmla="*/ 32 h 141"/>
              <a:gd name="T58" fmla="*/ 93 w 118"/>
              <a:gd name="T59" fmla="*/ 45 h 141"/>
              <a:gd name="T60" fmla="*/ 64 w 118"/>
              <a:gd name="T61" fmla="*/ 6 h 141"/>
              <a:gd name="T62" fmla="*/ 63 w 118"/>
              <a:gd name="T63" fmla="*/ 12 h 141"/>
              <a:gd name="T64" fmla="*/ 72 w 118"/>
              <a:gd name="T65" fmla="*/ 11 h 141"/>
              <a:gd name="T66" fmla="*/ 92 w 118"/>
              <a:gd name="T67" fmla="*/ 41 h 141"/>
              <a:gd name="T68" fmla="*/ 93 w 118"/>
              <a:gd name="T69" fmla="*/ 45 h 141"/>
              <a:gd name="T70" fmla="*/ 111 w 118"/>
              <a:gd name="T71" fmla="*/ 105 h 141"/>
              <a:gd name="T72" fmla="*/ 97 w 118"/>
              <a:gd name="T73" fmla="*/ 128 h 141"/>
              <a:gd name="T74" fmla="*/ 78 w 118"/>
              <a:gd name="T75" fmla="*/ 130 h 141"/>
              <a:gd name="T76" fmla="*/ 11 w 118"/>
              <a:gd name="T77" fmla="*/ 79 h 141"/>
              <a:gd name="T78" fmla="*/ 100 w 118"/>
              <a:gd name="T79" fmla="*/ 126 h 141"/>
              <a:gd name="T80" fmla="*/ 64 w 118"/>
              <a:gd name="T81" fmla="*/ 59 h 141"/>
              <a:gd name="T82" fmla="*/ 78 w 118"/>
              <a:gd name="T83" fmla="*/ 59 h 141"/>
              <a:gd name="T84" fmla="*/ 61 w 118"/>
              <a:gd name="T85" fmla="*/ 130 h 141"/>
              <a:gd name="T86" fmla="*/ 75 w 118"/>
              <a:gd name="T87" fmla="*/ 61 h 141"/>
              <a:gd name="T88" fmla="*/ 101 w 118"/>
              <a:gd name="T89" fmla="*/ 76 h 141"/>
              <a:gd name="T90" fmla="*/ 103 w 118"/>
              <a:gd name="T91" fmla="*/ 65 h 141"/>
              <a:gd name="T92" fmla="*/ 23 w 118"/>
              <a:gd name="T93" fmla="*/ 61 h 141"/>
              <a:gd name="T94" fmla="*/ 23 w 118"/>
              <a:gd name="T95" fmla="*/ 61 h 141"/>
              <a:gd name="T96" fmla="*/ 27 w 118"/>
              <a:gd name="T97" fmla="*/ 128 h 141"/>
              <a:gd name="T98" fmla="*/ 30 w 118"/>
              <a:gd name="T99" fmla="*/ 128 h 141"/>
              <a:gd name="T100" fmla="*/ 36 w 118"/>
              <a:gd name="T101" fmla="*/ 61 h 141"/>
              <a:gd name="T102" fmla="*/ 54 w 118"/>
              <a:gd name="T103" fmla="*/ 61 h 141"/>
              <a:gd name="T104" fmla="*/ 47 w 118"/>
              <a:gd name="T105" fmla="*/ 128 h 141"/>
              <a:gd name="T106" fmla="*/ 84 w 118"/>
              <a:gd name="T107" fmla="*/ 8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141">
                <a:moveTo>
                  <a:pt x="11" y="93"/>
                </a:moveTo>
                <a:cubicBezTo>
                  <a:pt x="13" y="93"/>
                  <a:pt x="13" y="93"/>
                  <a:pt x="13" y="93"/>
                </a:cubicBezTo>
                <a:cubicBezTo>
                  <a:pt x="13" y="100"/>
                  <a:pt x="13" y="100"/>
                  <a:pt x="13" y="100"/>
                </a:cubicBezTo>
                <a:cubicBezTo>
                  <a:pt x="11" y="100"/>
                  <a:pt x="11" y="100"/>
                  <a:pt x="11" y="100"/>
                </a:cubicBezTo>
                <a:lnTo>
                  <a:pt x="11" y="93"/>
                </a:lnTo>
                <a:close/>
                <a:moveTo>
                  <a:pt x="11" y="90"/>
                </a:moveTo>
                <a:cubicBezTo>
                  <a:pt x="13" y="90"/>
                  <a:pt x="13" y="90"/>
                  <a:pt x="13" y="90"/>
                </a:cubicBezTo>
                <a:cubicBezTo>
                  <a:pt x="13" y="82"/>
                  <a:pt x="13" y="82"/>
                  <a:pt x="13" y="82"/>
                </a:cubicBezTo>
                <a:cubicBezTo>
                  <a:pt x="11" y="82"/>
                  <a:pt x="11" y="82"/>
                  <a:pt x="11" y="82"/>
                </a:cubicBezTo>
                <a:lnTo>
                  <a:pt x="11" y="90"/>
                </a:lnTo>
                <a:close/>
                <a:moveTo>
                  <a:pt x="11" y="121"/>
                </a:moveTo>
                <a:cubicBezTo>
                  <a:pt x="13" y="121"/>
                  <a:pt x="13" y="121"/>
                  <a:pt x="13" y="121"/>
                </a:cubicBezTo>
                <a:cubicBezTo>
                  <a:pt x="13" y="113"/>
                  <a:pt x="13" y="113"/>
                  <a:pt x="13" y="113"/>
                </a:cubicBezTo>
                <a:cubicBezTo>
                  <a:pt x="11" y="113"/>
                  <a:pt x="11" y="113"/>
                  <a:pt x="11" y="113"/>
                </a:cubicBezTo>
                <a:lnTo>
                  <a:pt x="11" y="121"/>
                </a:lnTo>
                <a:close/>
                <a:moveTo>
                  <a:pt x="13" y="65"/>
                </a:moveTo>
                <a:cubicBezTo>
                  <a:pt x="13" y="64"/>
                  <a:pt x="14" y="63"/>
                  <a:pt x="14" y="63"/>
                </a:cubicBezTo>
                <a:cubicBezTo>
                  <a:pt x="13" y="61"/>
                  <a:pt x="13" y="61"/>
                  <a:pt x="13" y="61"/>
                </a:cubicBezTo>
                <a:cubicBezTo>
                  <a:pt x="12" y="62"/>
                  <a:pt x="11" y="64"/>
                  <a:pt x="11" y="65"/>
                </a:cubicBezTo>
                <a:cubicBezTo>
                  <a:pt x="11" y="69"/>
                  <a:pt x="11" y="69"/>
                  <a:pt x="11" y="69"/>
                </a:cubicBezTo>
                <a:cubicBezTo>
                  <a:pt x="13" y="69"/>
                  <a:pt x="13" y="69"/>
                  <a:pt x="13" y="69"/>
                </a:cubicBezTo>
                <a:lnTo>
                  <a:pt x="13" y="65"/>
                </a:lnTo>
                <a:close/>
                <a:moveTo>
                  <a:pt x="11" y="124"/>
                </a:moveTo>
                <a:cubicBezTo>
                  <a:pt x="11" y="127"/>
                  <a:pt x="14" y="129"/>
                  <a:pt x="16" y="130"/>
                </a:cubicBezTo>
                <a:cubicBezTo>
                  <a:pt x="17" y="128"/>
                  <a:pt x="17" y="128"/>
                  <a:pt x="17" y="128"/>
                </a:cubicBezTo>
                <a:cubicBezTo>
                  <a:pt x="15" y="127"/>
                  <a:pt x="13" y="126"/>
                  <a:pt x="13" y="124"/>
                </a:cubicBezTo>
                <a:cubicBezTo>
                  <a:pt x="13" y="124"/>
                  <a:pt x="13" y="124"/>
                  <a:pt x="13" y="124"/>
                </a:cubicBezTo>
                <a:cubicBezTo>
                  <a:pt x="11" y="124"/>
                  <a:pt x="11" y="124"/>
                  <a:pt x="11" y="124"/>
                </a:cubicBezTo>
                <a:close/>
                <a:moveTo>
                  <a:pt x="11" y="110"/>
                </a:moveTo>
                <a:cubicBezTo>
                  <a:pt x="13" y="110"/>
                  <a:pt x="13" y="110"/>
                  <a:pt x="13" y="110"/>
                </a:cubicBezTo>
                <a:cubicBezTo>
                  <a:pt x="13" y="103"/>
                  <a:pt x="13" y="103"/>
                  <a:pt x="13" y="103"/>
                </a:cubicBezTo>
                <a:cubicBezTo>
                  <a:pt x="11" y="103"/>
                  <a:pt x="11" y="103"/>
                  <a:pt x="11" y="103"/>
                </a:cubicBezTo>
                <a:lnTo>
                  <a:pt x="11" y="110"/>
                </a:lnTo>
                <a:close/>
                <a:moveTo>
                  <a:pt x="103" y="116"/>
                </a:moveTo>
                <a:cubicBezTo>
                  <a:pt x="101" y="116"/>
                  <a:pt x="101" y="116"/>
                  <a:pt x="101" y="116"/>
                </a:cubicBezTo>
                <a:cubicBezTo>
                  <a:pt x="101" y="112"/>
                  <a:pt x="101" y="112"/>
                  <a:pt x="101" y="112"/>
                </a:cubicBezTo>
                <a:cubicBezTo>
                  <a:pt x="83" y="112"/>
                  <a:pt x="83" y="112"/>
                  <a:pt x="83" y="112"/>
                </a:cubicBezTo>
                <a:cubicBezTo>
                  <a:pt x="73" y="112"/>
                  <a:pt x="65" y="104"/>
                  <a:pt x="65" y="94"/>
                </a:cubicBezTo>
                <a:cubicBezTo>
                  <a:pt x="65" y="84"/>
                  <a:pt x="73" y="76"/>
                  <a:pt x="83" y="76"/>
                </a:cubicBezTo>
                <a:cubicBezTo>
                  <a:pt x="107" y="76"/>
                  <a:pt x="107" y="76"/>
                  <a:pt x="107" y="76"/>
                </a:cubicBezTo>
                <a:cubicBezTo>
                  <a:pt x="107" y="62"/>
                  <a:pt x="107" y="62"/>
                  <a:pt x="107" y="62"/>
                </a:cubicBezTo>
                <a:cubicBezTo>
                  <a:pt x="107" y="58"/>
                  <a:pt x="104" y="55"/>
                  <a:pt x="101" y="55"/>
                </a:cubicBezTo>
                <a:cubicBezTo>
                  <a:pt x="14" y="55"/>
                  <a:pt x="14" y="55"/>
                  <a:pt x="14" y="55"/>
                </a:cubicBezTo>
                <a:cubicBezTo>
                  <a:pt x="10" y="55"/>
                  <a:pt x="7" y="58"/>
                  <a:pt x="7" y="62"/>
                </a:cubicBezTo>
                <a:cubicBezTo>
                  <a:pt x="7" y="127"/>
                  <a:pt x="7" y="127"/>
                  <a:pt x="7" y="127"/>
                </a:cubicBezTo>
                <a:cubicBezTo>
                  <a:pt x="7" y="131"/>
                  <a:pt x="10" y="134"/>
                  <a:pt x="14" y="134"/>
                </a:cubicBezTo>
                <a:cubicBezTo>
                  <a:pt x="101" y="134"/>
                  <a:pt x="101" y="134"/>
                  <a:pt x="101" y="134"/>
                </a:cubicBezTo>
                <a:cubicBezTo>
                  <a:pt x="104" y="134"/>
                  <a:pt x="107" y="131"/>
                  <a:pt x="107" y="127"/>
                </a:cubicBezTo>
                <a:cubicBezTo>
                  <a:pt x="107" y="113"/>
                  <a:pt x="107" y="113"/>
                  <a:pt x="107" y="113"/>
                </a:cubicBezTo>
                <a:cubicBezTo>
                  <a:pt x="114" y="113"/>
                  <a:pt x="114" y="113"/>
                  <a:pt x="114" y="113"/>
                </a:cubicBezTo>
                <a:cubicBezTo>
                  <a:pt x="114" y="127"/>
                  <a:pt x="114" y="127"/>
                  <a:pt x="114" y="127"/>
                </a:cubicBezTo>
                <a:cubicBezTo>
                  <a:pt x="114" y="135"/>
                  <a:pt x="108" y="141"/>
                  <a:pt x="101" y="141"/>
                </a:cubicBezTo>
                <a:cubicBezTo>
                  <a:pt x="14" y="141"/>
                  <a:pt x="14" y="141"/>
                  <a:pt x="14" y="141"/>
                </a:cubicBezTo>
                <a:cubicBezTo>
                  <a:pt x="6" y="141"/>
                  <a:pt x="0" y="135"/>
                  <a:pt x="0" y="127"/>
                </a:cubicBezTo>
                <a:cubicBezTo>
                  <a:pt x="0" y="62"/>
                  <a:pt x="0" y="62"/>
                  <a:pt x="0" y="62"/>
                </a:cubicBezTo>
                <a:cubicBezTo>
                  <a:pt x="0" y="54"/>
                  <a:pt x="6" y="48"/>
                  <a:pt x="14" y="48"/>
                </a:cubicBezTo>
                <a:cubicBezTo>
                  <a:pt x="19" y="48"/>
                  <a:pt x="19" y="48"/>
                  <a:pt x="19" y="48"/>
                </a:cubicBezTo>
                <a:cubicBezTo>
                  <a:pt x="22" y="45"/>
                  <a:pt x="22" y="45"/>
                  <a:pt x="22" y="45"/>
                </a:cubicBezTo>
                <a:cubicBezTo>
                  <a:pt x="64" y="3"/>
                  <a:pt x="64" y="3"/>
                  <a:pt x="64" y="3"/>
                </a:cubicBezTo>
                <a:cubicBezTo>
                  <a:pt x="66" y="0"/>
                  <a:pt x="70" y="0"/>
                  <a:pt x="73" y="3"/>
                </a:cubicBezTo>
                <a:cubicBezTo>
                  <a:pt x="101" y="32"/>
                  <a:pt x="101" y="32"/>
                  <a:pt x="101" y="32"/>
                </a:cubicBezTo>
                <a:cubicBezTo>
                  <a:pt x="104" y="34"/>
                  <a:pt x="104" y="38"/>
                  <a:pt x="101" y="41"/>
                </a:cubicBezTo>
                <a:cubicBezTo>
                  <a:pt x="96" y="46"/>
                  <a:pt x="96" y="46"/>
                  <a:pt x="96" y="46"/>
                </a:cubicBezTo>
                <a:cubicBezTo>
                  <a:pt x="94" y="48"/>
                  <a:pt x="94" y="48"/>
                  <a:pt x="94" y="48"/>
                </a:cubicBezTo>
                <a:cubicBezTo>
                  <a:pt x="101" y="48"/>
                  <a:pt x="101" y="48"/>
                  <a:pt x="101" y="48"/>
                </a:cubicBezTo>
                <a:cubicBezTo>
                  <a:pt x="108" y="48"/>
                  <a:pt x="114" y="54"/>
                  <a:pt x="114" y="62"/>
                </a:cubicBezTo>
                <a:cubicBezTo>
                  <a:pt x="114" y="76"/>
                  <a:pt x="114" y="76"/>
                  <a:pt x="114" y="76"/>
                </a:cubicBezTo>
                <a:cubicBezTo>
                  <a:pt x="118" y="76"/>
                  <a:pt x="118" y="76"/>
                  <a:pt x="118" y="76"/>
                </a:cubicBezTo>
                <a:cubicBezTo>
                  <a:pt x="118" y="112"/>
                  <a:pt x="118" y="112"/>
                  <a:pt x="118" y="112"/>
                </a:cubicBezTo>
                <a:cubicBezTo>
                  <a:pt x="103" y="112"/>
                  <a:pt x="103" y="112"/>
                  <a:pt x="103" y="112"/>
                </a:cubicBezTo>
                <a:lnTo>
                  <a:pt x="103" y="116"/>
                </a:lnTo>
                <a:close/>
                <a:moveTo>
                  <a:pt x="69" y="48"/>
                </a:moveTo>
                <a:cubicBezTo>
                  <a:pt x="69" y="47"/>
                  <a:pt x="69" y="46"/>
                  <a:pt x="69" y="45"/>
                </a:cubicBezTo>
                <a:cubicBezTo>
                  <a:pt x="69" y="42"/>
                  <a:pt x="68" y="40"/>
                  <a:pt x="66" y="38"/>
                </a:cubicBezTo>
                <a:cubicBezTo>
                  <a:pt x="60" y="32"/>
                  <a:pt x="50" y="33"/>
                  <a:pt x="44" y="39"/>
                </a:cubicBezTo>
                <a:cubicBezTo>
                  <a:pt x="42" y="41"/>
                  <a:pt x="41" y="43"/>
                  <a:pt x="40" y="45"/>
                </a:cubicBezTo>
                <a:cubicBezTo>
                  <a:pt x="40" y="46"/>
                  <a:pt x="39" y="47"/>
                  <a:pt x="39" y="48"/>
                </a:cubicBezTo>
                <a:cubicBezTo>
                  <a:pt x="47" y="48"/>
                  <a:pt x="47" y="48"/>
                  <a:pt x="47" y="48"/>
                </a:cubicBezTo>
                <a:cubicBezTo>
                  <a:pt x="47" y="47"/>
                  <a:pt x="47" y="46"/>
                  <a:pt x="48" y="45"/>
                </a:cubicBezTo>
                <a:cubicBezTo>
                  <a:pt x="48" y="45"/>
                  <a:pt x="48" y="44"/>
                  <a:pt x="48" y="44"/>
                </a:cubicBezTo>
                <a:cubicBezTo>
                  <a:pt x="46" y="42"/>
                  <a:pt x="46" y="42"/>
                  <a:pt x="46" y="42"/>
                </a:cubicBezTo>
                <a:cubicBezTo>
                  <a:pt x="48" y="41"/>
                  <a:pt x="48" y="41"/>
                  <a:pt x="48" y="41"/>
                </a:cubicBezTo>
                <a:cubicBezTo>
                  <a:pt x="50" y="42"/>
                  <a:pt x="50" y="42"/>
                  <a:pt x="50" y="42"/>
                </a:cubicBezTo>
                <a:cubicBezTo>
                  <a:pt x="51" y="41"/>
                  <a:pt x="52" y="41"/>
                  <a:pt x="53" y="40"/>
                </a:cubicBezTo>
                <a:cubicBezTo>
                  <a:pt x="54" y="43"/>
                  <a:pt x="54" y="43"/>
                  <a:pt x="54" y="43"/>
                </a:cubicBezTo>
                <a:cubicBezTo>
                  <a:pt x="54" y="43"/>
                  <a:pt x="52" y="43"/>
                  <a:pt x="51" y="45"/>
                </a:cubicBezTo>
                <a:cubicBezTo>
                  <a:pt x="51" y="45"/>
                  <a:pt x="51" y="45"/>
                  <a:pt x="51" y="45"/>
                </a:cubicBezTo>
                <a:cubicBezTo>
                  <a:pt x="50" y="46"/>
                  <a:pt x="50" y="47"/>
                  <a:pt x="50" y="47"/>
                </a:cubicBezTo>
                <a:cubicBezTo>
                  <a:pt x="51" y="48"/>
                  <a:pt x="52" y="48"/>
                  <a:pt x="54" y="47"/>
                </a:cubicBezTo>
                <a:cubicBezTo>
                  <a:pt x="57" y="45"/>
                  <a:pt x="59" y="45"/>
                  <a:pt x="60" y="47"/>
                </a:cubicBezTo>
                <a:cubicBezTo>
                  <a:pt x="61" y="47"/>
                  <a:pt x="61" y="48"/>
                  <a:pt x="61" y="48"/>
                </a:cubicBezTo>
                <a:lnTo>
                  <a:pt x="69" y="48"/>
                </a:lnTo>
                <a:close/>
                <a:moveTo>
                  <a:pt x="79" y="30"/>
                </a:moveTo>
                <a:cubicBezTo>
                  <a:pt x="79" y="30"/>
                  <a:pt x="79" y="29"/>
                  <a:pt x="79" y="28"/>
                </a:cubicBezTo>
                <a:cubicBezTo>
                  <a:pt x="78" y="28"/>
                  <a:pt x="78" y="28"/>
                  <a:pt x="78" y="28"/>
                </a:cubicBezTo>
                <a:cubicBezTo>
                  <a:pt x="78" y="28"/>
                  <a:pt x="78" y="28"/>
                  <a:pt x="78" y="28"/>
                </a:cubicBezTo>
                <a:cubicBezTo>
                  <a:pt x="78" y="28"/>
                  <a:pt x="78" y="28"/>
                  <a:pt x="78" y="28"/>
                </a:cubicBezTo>
                <a:cubicBezTo>
                  <a:pt x="78" y="27"/>
                  <a:pt x="78" y="27"/>
                  <a:pt x="78" y="27"/>
                </a:cubicBezTo>
                <a:cubicBezTo>
                  <a:pt x="78" y="27"/>
                  <a:pt x="78" y="27"/>
                  <a:pt x="78" y="27"/>
                </a:cubicBezTo>
                <a:cubicBezTo>
                  <a:pt x="78" y="27"/>
                  <a:pt x="78" y="27"/>
                  <a:pt x="78" y="27"/>
                </a:cubicBezTo>
                <a:cubicBezTo>
                  <a:pt x="77" y="27"/>
                  <a:pt x="77" y="26"/>
                  <a:pt x="77" y="26"/>
                </a:cubicBezTo>
                <a:cubicBezTo>
                  <a:pt x="77" y="26"/>
                  <a:pt x="76" y="25"/>
                  <a:pt x="75" y="25"/>
                </a:cubicBezTo>
                <a:cubicBezTo>
                  <a:pt x="75" y="25"/>
                  <a:pt x="75" y="25"/>
                  <a:pt x="75" y="25"/>
                </a:cubicBezTo>
                <a:cubicBezTo>
                  <a:pt x="75" y="25"/>
                  <a:pt x="75" y="25"/>
                  <a:pt x="75" y="25"/>
                </a:cubicBezTo>
                <a:cubicBezTo>
                  <a:pt x="75" y="25"/>
                  <a:pt x="75" y="25"/>
                  <a:pt x="74" y="25"/>
                </a:cubicBezTo>
                <a:cubicBezTo>
                  <a:pt x="74" y="25"/>
                  <a:pt x="74" y="25"/>
                  <a:pt x="74" y="25"/>
                </a:cubicBezTo>
                <a:cubicBezTo>
                  <a:pt x="74" y="25"/>
                  <a:pt x="74" y="25"/>
                  <a:pt x="74" y="25"/>
                </a:cubicBezTo>
                <a:cubicBezTo>
                  <a:pt x="74" y="25"/>
                  <a:pt x="74" y="25"/>
                  <a:pt x="74" y="25"/>
                </a:cubicBezTo>
                <a:cubicBezTo>
                  <a:pt x="73" y="24"/>
                  <a:pt x="73" y="24"/>
                  <a:pt x="73" y="25"/>
                </a:cubicBezTo>
                <a:cubicBezTo>
                  <a:pt x="73" y="25"/>
                  <a:pt x="73" y="25"/>
                  <a:pt x="73" y="25"/>
                </a:cubicBezTo>
                <a:cubicBezTo>
                  <a:pt x="73" y="25"/>
                  <a:pt x="72" y="25"/>
                  <a:pt x="72" y="25"/>
                </a:cubicBezTo>
                <a:cubicBezTo>
                  <a:pt x="72" y="25"/>
                  <a:pt x="72" y="25"/>
                  <a:pt x="72" y="25"/>
                </a:cubicBezTo>
                <a:cubicBezTo>
                  <a:pt x="72" y="25"/>
                  <a:pt x="72" y="25"/>
                  <a:pt x="71" y="25"/>
                </a:cubicBezTo>
                <a:cubicBezTo>
                  <a:pt x="71" y="25"/>
                  <a:pt x="71" y="25"/>
                  <a:pt x="71" y="25"/>
                </a:cubicBezTo>
                <a:cubicBezTo>
                  <a:pt x="71" y="25"/>
                  <a:pt x="71" y="25"/>
                  <a:pt x="71" y="25"/>
                </a:cubicBezTo>
                <a:cubicBezTo>
                  <a:pt x="71" y="25"/>
                  <a:pt x="71" y="25"/>
                  <a:pt x="71" y="25"/>
                </a:cubicBezTo>
                <a:cubicBezTo>
                  <a:pt x="70" y="25"/>
                  <a:pt x="70" y="25"/>
                  <a:pt x="70" y="26"/>
                </a:cubicBezTo>
                <a:cubicBezTo>
                  <a:pt x="70" y="26"/>
                  <a:pt x="70" y="26"/>
                  <a:pt x="70" y="26"/>
                </a:cubicBezTo>
                <a:cubicBezTo>
                  <a:pt x="70" y="26"/>
                  <a:pt x="69" y="26"/>
                  <a:pt x="69" y="26"/>
                </a:cubicBezTo>
                <a:cubicBezTo>
                  <a:pt x="69" y="26"/>
                  <a:pt x="69" y="27"/>
                  <a:pt x="69" y="27"/>
                </a:cubicBezTo>
                <a:cubicBezTo>
                  <a:pt x="69" y="27"/>
                  <a:pt x="69" y="27"/>
                  <a:pt x="69" y="27"/>
                </a:cubicBezTo>
                <a:cubicBezTo>
                  <a:pt x="68" y="27"/>
                  <a:pt x="68" y="27"/>
                  <a:pt x="68" y="28"/>
                </a:cubicBezTo>
                <a:cubicBezTo>
                  <a:pt x="68" y="28"/>
                  <a:pt x="68" y="28"/>
                  <a:pt x="68" y="28"/>
                </a:cubicBezTo>
                <a:cubicBezTo>
                  <a:pt x="68" y="28"/>
                  <a:pt x="68" y="28"/>
                  <a:pt x="68" y="29"/>
                </a:cubicBezTo>
                <a:cubicBezTo>
                  <a:pt x="68" y="29"/>
                  <a:pt x="68" y="29"/>
                  <a:pt x="68" y="29"/>
                </a:cubicBezTo>
                <a:cubicBezTo>
                  <a:pt x="68" y="29"/>
                  <a:pt x="68" y="29"/>
                  <a:pt x="68" y="30"/>
                </a:cubicBezTo>
                <a:cubicBezTo>
                  <a:pt x="68" y="30"/>
                  <a:pt x="68" y="30"/>
                  <a:pt x="68" y="30"/>
                </a:cubicBezTo>
                <a:cubicBezTo>
                  <a:pt x="68" y="30"/>
                  <a:pt x="68" y="30"/>
                  <a:pt x="68" y="31"/>
                </a:cubicBezTo>
                <a:cubicBezTo>
                  <a:pt x="68" y="31"/>
                  <a:pt x="68" y="31"/>
                  <a:pt x="68" y="31"/>
                </a:cubicBezTo>
                <a:cubicBezTo>
                  <a:pt x="68" y="31"/>
                  <a:pt x="68" y="31"/>
                  <a:pt x="68" y="32"/>
                </a:cubicBezTo>
                <a:cubicBezTo>
                  <a:pt x="68" y="32"/>
                  <a:pt x="68" y="32"/>
                  <a:pt x="68" y="32"/>
                </a:cubicBezTo>
                <a:cubicBezTo>
                  <a:pt x="68" y="32"/>
                  <a:pt x="68" y="32"/>
                  <a:pt x="68" y="32"/>
                </a:cubicBezTo>
                <a:cubicBezTo>
                  <a:pt x="68" y="32"/>
                  <a:pt x="68" y="33"/>
                  <a:pt x="68" y="33"/>
                </a:cubicBezTo>
                <a:cubicBezTo>
                  <a:pt x="68" y="33"/>
                  <a:pt x="69" y="33"/>
                  <a:pt x="69" y="33"/>
                </a:cubicBezTo>
                <a:cubicBezTo>
                  <a:pt x="69" y="33"/>
                  <a:pt x="69" y="33"/>
                  <a:pt x="69" y="33"/>
                </a:cubicBezTo>
                <a:cubicBezTo>
                  <a:pt x="69" y="33"/>
                  <a:pt x="69" y="33"/>
                  <a:pt x="69" y="33"/>
                </a:cubicBezTo>
                <a:cubicBezTo>
                  <a:pt x="69" y="34"/>
                  <a:pt x="69" y="34"/>
                  <a:pt x="69" y="34"/>
                </a:cubicBezTo>
                <a:cubicBezTo>
                  <a:pt x="69" y="34"/>
                  <a:pt x="69" y="34"/>
                  <a:pt x="69" y="34"/>
                </a:cubicBezTo>
                <a:cubicBezTo>
                  <a:pt x="69" y="34"/>
                  <a:pt x="70" y="34"/>
                  <a:pt x="70" y="34"/>
                </a:cubicBezTo>
                <a:cubicBezTo>
                  <a:pt x="70" y="34"/>
                  <a:pt x="70" y="34"/>
                  <a:pt x="70" y="34"/>
                </a:cubicBezTo>
                <a:cubicBezTo>
                  <a:pt x="70" y="34"/>
                  <a:pt x="70" y="35"/>
                  <a:pt x="70" y="35"/>
                </a:cubicBezTo>
                <a:cubicBezTo>
                  <a:pt x="70" y="35"/>
                  <a:pt x="70" y="35"/>
                  <a:pt x="70" y="35"/>
                </a:cubicBezTo>
                <a:cubicBezTo>
                  <a:pt x="70" y="35"/>
                  <a:pt x="71" y="35"/>
                  <a:pt x="71" y="35"/>
                </a:cubicBezTo>
                <a:cubicBezTo>
                  <a:pt x="71" y="35"/>
                  <a:pt x="71" y="35"/>
                  <a:pt x="71" y="35"/>
                </a:cubicBezTo>
                <a:cubicBezTo>
                  <a:pt x="71" y="35"/>
                  <a:pt x="71" y="35"/>
                  <a:pt x="71" y="35"/>
                </a:cubicBezTo>
                <a:cubicBezTo>
                  <a:pt x="71" y="35"/>
                  <a:pt x="71" y="35"/>
                  <a:pt x="71" y="35"/>
                </a:cubicBezTo>
                <a:cubicBezTo>
                  <a:pt x="71" y="35"/>
                  <a:pt x="71" y="35"/>
                  <a:pt x="72" y="35"/>
                </a:cubicBezTo>
                <a:cubicBezTo>
                  <a:pt x="72" y="35"/>
                  <a:pt x="72" y="35"/>
                  <a:pt x="72" y="35"/>
                </a:cubicBezTo>
                <a:cubicBezTo>
                  <a:pt x="72" y="35"/>
                  <a:pt x="72" y="35"/>
                  <a:pt x="72" y="35"/>
                </a:cubicBezTo>
                <a:cubicBezTo>
                  <a:pt x="72" y="35"/>
                  <a:pt x="72" y="35"/>
                  <a:pt x="72" y="35"/>
                </a:cubicBezTo>
                <a:cubicBezTo>
                  <a:pt x="72" y="35"/>
                  <a:pt x="73" y="35"/>
                  <a:pt x="73" y="35"/>
                </a:cubicBezTo>
                <a:cubicBezTo>
                  <a:pt x="73" y="35"/>
                  <a:pt x="73" y="35"/>
                  <a:pt x="73" y="35"/>
                </a:cubicBezTo>
                <a:cubicBezTo>
                  <a:pt x="73" y="35"/>
                  <a:pt x="73" y="36"/>
                  <a:pt x="73" y="36"/>
                </a:cubicBezTo>
                <a:cubicBezTo>
                  <a:pt x="73" y="36"/>
                  <a:pt x="73" y="36"/>
                  <a:pt x="73" y="35"/>
                </a:cubicBezTo>
                <a:cubicBezTo>
                  <a:pt x="73" y="36"/>
                  <a:pt x="73" y="36"/>
                  <a:pt x="73" y="35"/>
                </a:cubicBezTo>
                <a:cubicBezTo>
                  <a:pt x="73" y="35"/>
                  <a:pt x="74" y="35"/>
                  <a:pt x="74" y="35"/>
                </a:cubicBezTo>
                <a:cubicBezTo>
                  <a:pt x="74" y="35"/>
                  <a:pt x="74" y="35"/>
                  <a:pt x="74" y="35"/>
                </a:cubicBezTo>
                <a:cubicBezTo>
                  <a:pt x="74" y="35"/>
                  <a:pt x="74" y="35"/>
                  <a:pt x="74" y="35"/>
                </a:cubicBezTo>
                <a:cubicBezTo>
                  <a:pt x="74" y="35"/>
                  <a:pt x="74" y="35"/>
                  <a:pt x="74" y="35"/>
                </a:cubicBezTo>
                <a:cubicBezTo>
                  <a:pt x="75" y="35"/>
                  <a:pt x="75" y="35"/>
                  <a:pt x="75" y="35"/>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4"/>
                </a:cubicBezTo>
                <a:cubicBezTo>
                  <a:pt x="76" y="34"/>
                  <a:pt x="77" y="34"/>
                  <a:pt x="77" y="34"/>
                </a:cubicBezTo>
                <a:cubicBezTo>
                  <a:pt x="77" y="34"/>
                  <a:pt x="77" y="34"/>
                  <a:pt x="77" y="34"/>
                </a:cubicBezTo>
                <a:cubicBezTo>
                  <a:pt x="77" y="34"/>
                  <a:pt x="77" y="34"/>
                  <a:pt x="77" y="34"/>
                </a:cubicBezTo>
                <a:cubicBezTo>
                  <a:pt x="77" y="34"/>
                  <a:pt x="77" y="34"/>
                  <a:pt x="77" y="34"/>
                </a:cubicBezTo>
                <a:cubicBezTo>
                  <a:pt x="77" y="34"/>
                  <a:pt x="78" y="33"/>
                  <a:pt x="78" y="33"/>
                </a:cubicBezTo>
                <a:cubicBezTo>
                  <a:pt x="78" y="33"/>
                  <a:pt x="78" y="33"/>
                  <a:pt x="78" y="33"/>
                </a:cubicBezTo>
                <a:cubicBezTo>
                  <a:pt x="78" y="33"/>
                  <a:pt x="78" y="33"/>
                  <a:pt x="78" y="32"/>
                </a:cubicBezTo>
                <a:cubicBezTo>
                  <a:pt x="78" y="32"/>
                  <a:pt x="78" y="32"/>
                  <a:pt x="78" y="32"/>
                </a:cubicBezTo>
                <a:cubicBezTo>
                  <a:pt x="78" y="32"/>
                  <a:pt x="78" y="32"/>
                  <a:pt x="79" y="31"/>
                </a:cubicBezTo>
                <a:cubicBezTo>
                  <a:pt x="79" y="31"/>
                  <a:pt x="79" y="31"/>
                  <a:pt x="79" y="31"/>
                </a:cubicBezTo>
                <a:cubicBezTo>
                  <a:pt x="79" y="31"/>
                  <a:pt x="79" y="31"/>
                  <a:pt x="79" y="30"/>
                </a:cubicBezTo>
                <a:cubicBezTo>
                  <a:pt x="79" y="30"/>
                  <a:pt x="79" y="30"/>
                  <a:pt x="79" y="30"/>
                </a:cubicBezTo>
                <a:close/>
                <a:moveTo>
                  <a:pt x="93" y="45"/>
                </a:moveTo>
                <a:cubicBezTo>
                  <a:pt x="99" y="39"/>
                  <a:pt x="99" y="39"/>
                  <a:pt x="99" y="39"/>
                </a:cubicBezTo>
                <a:cubicBezTo>
                  <a:pt x="99" y="39"/>
                  <a:pt x="99" y="39"/>
                  <a:pt x="99" y="39"/>
                </a:cubicBezTo>
                <a:cubicBezTo>
                  <a:pt x="100" y="38"/>
                  <a:pt x="100" y="35"/>
                  <a:pt x="99" y="34"/>
                </a:cubicBezTo>
                <a:cubicBezTo>
                  <a:pt x="71" y="6"/>
                  <a:pt x="71" y="6"/>
                  <a:pt x="71" y="6"/>
                </a:cubicBezTo>
                <a:cubicBezTo>
                  <a:pt x="69" y="4"/>
                  <a:pt x="67" y="4"/>
                  <a:pt x="65" y="6"/>
                </a:cubicBezTo>
                <a:cubicBezTo>
                  <a:pt x="64" y="6"/>
                  <a:pt x="64" y="6"/>
                  <a:pt x="64" y="6"/>
                </a:cubicBezTo>
                <a:cubicBezTo>
                  <a:pt x="26" y="45"/>
                  <a:pt x="26" y="45"/>
                  <a:pt x="26" y="45"/>
                </a:cubicBezTo>
                <a:cubicBezTo>
                  <a:pt x="23" y="48"/>
                  <a:pt x="23" y="48"/>
                  <a:pt x="23" y="48"/>
                </a:cubicBezTo>
                <a:cubicBezTo>
                  <a:pt x="27" y="48"/>
                  <a:pt x="27" y="48"/>
                  <a:pt x="27" y="48"/>
                </a:cubicBezTo>
                <a:cubicBezTo>
                  <a:pt x="30" y="45"/>
                  <a:pt x="30" y="45"/>
                  <a:pt x="30" y="45"/>
                </a:cubicBezTo>
                <a:cubicBezTo>
                  <a:pt x="63" y="12"/>
                  <a:pt x="63" y="12"/>
                  <a:pt x="63" y="12"/>
                </a:cubicBezTo>
                <a:cubicBezTo>
                  <a:pt x="63" y="12"/>
                  <a:pt x="63" y="12"/>
                  <a:pt x="63" y="12"/>
                </a:cubicBezTo>
                <a:cubicBezTo>
                  <a:pt x="63" y="12"/>
                  <a:pt x="64" y="12"/>
                  <a:pt x="64" y="12"/>
                </a:cubicBezTo>
                <a:cubicBezTo>
                  <a:pt x="64" y="12"/>
                  <a:pt x="64" y="13"/>
                  <a:pt x="64" y="13"/>
                </a:cubicBezTo>
                <a:cubicBezTo>
                  <a:pt x="66" y="14"/>
                  <a:pt x="69" y="14"/>
                  <a:pt x="71" y="12"/>
                </a:cubicBezTo>
                <a:cubicBezTo>
                  <a:pt x="71" y="12"/>
                  <a:pt x="71" y="12"/>
                  <a:pt x="71" y="12"/>
                </a:cubicBezTo>
                <a:cubicBezTo>
                  <a:pt x="71" y="11"/>
                  <a:pt x="72" y="11"/>
                  <a:pt x="72" y="11"/>
                </a:cubicBezTo>
                <a:cubicBezTo>
                  <a:pt x="72" y="11"/>
                  <a:pt x="72" y="11"/>
                  <a:pt x="72" y="11"/>
                </a:cubicBezTo>
                <a:cubicBezTo>
                  <a:pt x="93" y="32"/>
                  <a:pt x="93" y="32"/>
                  <a:pt x="93" y="32"/>
                </a:cubicBezTo>
                <a:cubicBezTo>
                  <a:pt x="93" y="32"/>
                  <a:pt x="93" y="32"/>
                  <a:pt x="93" y="32"/>
                </a:cubicBezTo>
                <a:cubicBezTo>
                  <a:pt x="93" y="33"/>
                  <a:pt x="93" y="33"/>
                  <a:pt x="93" y="33"/>
                </a:cubicBezTo>
                <a:cubicBezTo>
                  <a:pt x="92" y="33"/>
                  <a:pt x="92" y="33"/>
                  <a:pt x="92" y="34"/>
                </a:cubicBezTo>
                <a:cubicBezTo>
                  <a:pt x="90" y="35"/>
                  <a:pt x="90" y="38"/>
                  <a:pt x="91" y="40"/>
                </a:cubicBezTo>
                <a:cubicBezTo>
                  <a:pt x="92" y="40"/>
                  <a:pt x="92" y="40"/>
                  <a:pt x="92" y="41"/>
                </a:cubicBezTo>
                <a:cubicBezTo>
                  <a:pt x="92" y="41"/>
                  <a:pt x="93" y="41"/>
                  <a:pt x="93" y="41"/>
                </a:cubicBezTo>
                <a:cubicBezTo>
                  <a:pt x="93" y="41"/>
                  <a:pt x="93" y="41"/>
                  <a:pt x="92" y="41"/>
                </a:cubicBezTo>
                <a:cubicBezTo>
                  <a:pt x="89" y="45"/>
                  <a:pt x="89" y="45"/>
                  <a:pt x="89" y="45"/>
                </a:cubicBezTo>
                <a:cubicBezTo>
                  <a:pt x="86" y="48"/>
                  <a:pt x="86" y="48"/>
                  <a:pt x="86" y="48"/>
                </a:cubicBezTo>
                <a:cubicBezTo>
                  <a:pt x="90" y="48"/>
                  <a:pt x="90" y="48"/>
                  <a:pt x="90" y="48"/>
                </a:cubicBezTo>
                <a:lnTo>
                  <a:pt x="93" y="45"/>
                </a:lnTo>
                <a:close/>
                <a:moveTo>
                  <a:pt x="111" y="105"/>
                </a:moveTo>
                <a:cubicBezTo>
                  <a:pt x="111" y="84"/>
                  <a:pt x="111" y="84"/>
                  <a:pt x="111" y="84"/>
                </a:cubicBezTo>
                <a:cubicBezTo>
                  <a:pt x="83" y="84"/>
                  <a:pt x="83" y="84"/>
                  <a:pt x="83" y="84"/>
                </a:cubicBezTo>
                <a:cubicBezTo>
                  <a:pt x="77" y="84"/>
                  <a:pt x="72" y="88"/>
                  <a:pt x="72" y="94"/>
                </a:cubicBezTo>
                <a:cubicBezTo>
                  <a:pt x="72" y="100"/>
                  <a:pt x="77" y="105"/>
                  <a:pt x="83" y="105"/>
                </a:cubicBezTo>
                <a:lnTo>
                  <a:pt x="111" y="105"/>
                </a:lnTo>
                <a:close/>
                <a:moveTo>
                  <a:pt x="92" y="128"/>
                </a:moveTo>
                <a:cubicBezTo>
                  <a:pt x="92" y="130"/>
                  <a:pt x="92" y="130"/>
                  <a:pt x="92" y="130"/>
                </a:cubicBezTo>
                <a:cubicBezTo>
                  <a:pt x="97" y="130"/>
                  <a:pt x="97" y="130"/>
                  <a:pt x="97" y="130"/>
                </a:cubicBezTo>
                <a:cubicBezTo>
                  <a:pt x="98" y="130"/>
                  <a:pt x="99" y="130"/>
                  <a:pt x="99" y="129"/>
                </a:cubicBezTo>
                <a:cubicBezTo>
                  <a:pt x="99" y="128"/>
                  <a:pt x="99" y="128"/>
                  <a:pt x="99" y="128"/>
                </a:cubicBezTo>
                <a:cubicBezTo>
                  <a:pt x="98" y="128"/>
                  <a:pt x="97" y="128"/>
                  <a:pt x="97" y="128"/>
                </a:cubicBezTo>
                <a:lnTo>
                  <a:pt x="92" y="128"/>
                </a:lnTo>
                <a:close/>
                <a:moveTo>
                  <a:pt x="78" y="130"/>
                </a:moveTo>
                <a:cubicBezTo>
                  <a:pt x="78" y="128"/>
                  <a:pt x="78" y="128"/>
                  <a:pt x="78" y="128"/>
                </a:cubicBezTo>
                <a:cubicBezTo>
                  <a:pt x="71" y="128"/>
                  <a:pt x="71" y="128"/>
                  <a:pt x="71" y="128"/>
                </a:cubicBezTo>
                <a:cubicBezTo>
                  <a:pt x="71" y="130"/>
                  <a:pt x="71" y="130"/>
                  <a:pt x="71" y="130"/>
                </a:cubicBezTo>
                <a:lnTo>
                  <a:pt x="78" y="130"/>
                </a:lnTo>
                <a:close/>
                <a:moveTo>
                  <a:pt x="82" y="130"/>
                </a:moveTo>
                <a:cubicBezTo>
                  <a:pt x="89" y="130"/>
                  <a:pt x="89" y="130"/>
                  <a:pt x="89" y="130"/>
                </a:cubicBezTo>
                <a:cubicBezTo>
                  <a:pt x="89" y="128"/>
                  <a:pt x="89" y="128"/>
                  <a:pt x="89" y="128"/>
                </a:cubicBezTo>
                <a:cubicBezTo>
                  <a:pt x="82" y="128"/>
                  <a:pt x="82" y="128"/>
                  <a:pt x="82" y="128"/>
                </a:cubicBezTo>
                <a:lnTo>
                  <a:pt x="82" y="130"/>
                </a:lnTo>
                <a:close/>
                <a:moveTo>
                  <a:pt x="11" y="79"/>
                </a:moveTo>
                <a:cubicBezTo>
                  <a:pt x="13" y="79"/>
                  <a:pt x="13" y="79"/>
                  <a:pt x="13" y="79"/>
                </a:cubicBezTo>
                <a:cubicBezTo>
                  <a:pt x="13" y="72"/>
                  <a:pt x="13" y="72"/>
                  <a:pt x="13" y="72"/>
                </a:cubicBezTo>
                <a:cubicBezTo>
                  <a:pt x="11" y="72"/>
                  <a:pt x="11" y="72"/>
                  <a:pt x="11" y="72"/>
                </a:cubicBezTo>
                <a:lnTo>
                  <a:pt x="11" y="79"/>
                </a:lnTo>
                <a:close/>
                <a:moveTo>
                  <a:pt x="101" y="124"/>
                </a:moveTo>
                <a:cubicBezTo>
                  <a:pt x="101" y="125"/>
                  <a:pt x="101" y="125"/>
                  <a:pt x="100" y="126"/>
                </a:cubicBezTo>
                <a:cubicBezTo>
                  <a:pt x="102" y="127"/>
                  <a:pt x="102" y="127"/>
                  <a:pt x="102" y="127"/>
                </a:cubicBezTo>
                <a:cubicBezTo>
                  <a:pt x="103" y="126"/>
                  <a:pt x="103" y="125"/>
                  <a:pt x="103" y="124"/>
                </a:cubicBezTo>
                <a:cubicBezTo>
                  <a:pt x="103" y="119"/>
                  <a:pt x="103" y="119"/>
                  <a:pt x="103" y="119"/>
                </a:cubicBezTo>
                <a:cubicBezTo>
                  <a:pt x="101" y="119"/>
                  <a:pt x="101" y="119"/>
                  <a:pt x="101" y="119"/>
                </a:cubicBezTo>
                <a:lnTo>
                  <a:pt x="101" y="124"/>
                </a:lnTo>
                <a:close/>
                <a:moveTo>
                  <a:pt x="64" y="59"/>
                </a:moveTo>
                <a:cubicBezTo>
                  <a:pt x="57" y="59"/>
                  <a:pt x="57" y="59"/>
                  <a:pt x="57" y="59"/>
                </a:cubicBezTo>
                <a:cubicBezTo>
                  <a:pt x="57" y="61"/>
                  <a:pt x="57" y="61"/>
                  <a:pt x="57" y="61"/>
                </a:cubicBezTo>
                <a:cubicBezTo>
                  <a:pt x="64" y="61"/>
                  <a:pt x="64" y="61"/>
                  <a:pt x="64" y="61"/>
                </a:cubicBezTo>
                <a:lnTo>
                  <a:pt x="64" y="59"/>
                </a:lnTo>
                <a:close/>
                <a:moveTo>
                  <a:pt x="85" y="59"/>
                </a:moveTo>
                <a:cubicBezTo>
                  <a:pt x="78" y="59"/>
                  <a:pt x="78" y="59"/>
                  <a:pt x="78" y="59"/>
                </a:cubicBezTo>
                <a:cubicBezTo>
                  <a:pt x="78" y="61"/>
                  <a:pt x="78" y="61"/>
                  <a:pt x="78" y="61"/>
                </a:cubicBezTo>
                <a:cubicBezTo>
                  <a:pt x="85" y="61"/>
                  <a:pt x="85" y="61"/>
                  <a:pt x="85" y="61"/>
                </a:cubicBezTo>
                <a:lnTo>
                  <a:pt x="85" y="59"/>
                </a:lnTo>
                <a:close/>
                <a:moveTo>
                  <a:pt x="68" y="128"/>
                </a:moveTo>
                <a:cubicBezTo>
                  <a:pt x="61" y="128"/>
                  <a:pt x="61" y="128"/>
                  <a:pt x="61" y="128"/>
                </a:cubicBezTo>
                <a:cubicBezTo>
                  <a:pt x="61" y="130"/>
                  <a:pt x="61" y="130"/>
                  <a:pt x="61" y="130"/>
                </a:cubicBezTo>
                <a:cubicBezTo>
                  <a:pt x="68" y="130"/>
                  <a:pt x="68" y="130"/>
                  <a:pt x="68" y="130"/>
                </a:cubicBezTo>
                <a:lnTo>
                  <a:pt x="68" y="128"/>
                </a:lnTo>
                <a:close/>
                <a:moveTo>
                  <a:pt x="75" y="59"/>
                </a:moveTo>
                <a:cubicBezTo>
                  <a:pt x="67" y="59"/>
                  <a:pt x="67" y="59"/>
                  <a:pt x="67" y="59"/>
                </a:cubicBezTo>
                <a:cubicBezTo>
                  <a:pt x="67" y="61"/>
                  <a:pt x="67" y="61"/>
                  <a:pt x="67" y="61"/>
                </a:cubicBezTo>
                <a:cubicBezTo>
                  <a:pt x="75" y="61"/>
                  <a:pt x="75" y="61"/>
                  <a:pt x="75" y="61"/>
                </a:cubicBezTo>
                <a:lnTo>
                  <a:pt x="75" y="59"/>
                </a:lnTo>
                <a:close/>
                <a:moveTo>
                  <a:pt x="101" y="76"/>
                </a:moveTo>
                <a:cubicBezTo>
                  <a:pt x="103" y="76"/>
                  <a:pt x="103" y="76"/>
                  <a:pt x="103" y="76"/>
                </a:cubicBezTo>
                <a:cubicBezTo>
                  <a:pt x="103" y="69"/>
                  <a:pt x="103" y="69"/>
                  <a:pt x="103" y="69"/>
                </a:cubicBezTo>
                <a:cubicBezTo>
                  <a:pt x="101" y="69"/>
                  <a:pt x="101" y="69"/>
                  <a:pt x="101" y="69"/>
                </a:cubicBezTo>
                <a:lnTo>
                  <a:pt x="101" y="76"/>
                </a:lnTo>
                <a:close/>
                <a:moveTo>
                  <a:pt x="88" y="59"/>
                </a:moveTo>
                <a:cubicBezTo>
                  <a:pt x="88" y="61"/>
                  <a:pt x="88" y="61"/>
                  <a:pt x="88" y="61"/>
                </a:cubicBezTo>
                <a:cubicBezTo>
                  <a:pt x="95" y="61"/>
                  <a:pt x="95" y="61"/>
                  <a:pt x="95" y="61"/>
                </a:cubicBezTo>
                <a:cubicBezTo>
                  <a:pt x="95" y="59"/>
                  <a:pt x="95" y="59"/>
                  <a:pt x="95" y="59"/>
                </a:cubicBezTo>
                <a:lnTo>
                  <a:pt x="88" y="59"/>
                </a:lnTo>
                <a:close/>
                <a:moveTo>
                  <a:pt x="103" y="65"/>
                </a:moveTo>
                <a:cubicBezTo>
                  <a:pt x="103" y="62"/>
                  <a:pt x="101" y="60"/>
                  <a:pt x="98" y="59"/>
                </a:cubicBezTo>
                <a:cubicBezTo>
                  <a:pt x="98" y="61"/>
                  <a:pt x="98" y="61"/>
                  <a:pt x="98" y="61"/>
                </a:cubicBezTo>
                <a:cubicBezTo>
                  <a:pt x="100" y="62"/>
                  <a:pt x="101" y="63"/>
                  <a:pt x="101" y="65"/>
                </a:cubicBezTo>
                <a:cubicBezTo>
                  <a:pt x="101" y="65"/>
                  <a:pt x="101" y="65"/>
                  <a:pt x="101" y="65"/>
                </a:cubicBezTo>
                <a:cubicBezTo>
                  <a:pt x="103" y="65"/>
                  <a:pt x="103" y="65"/>
                  <a:pt x="103" y="65"/>
                </a:cubicBezTo>
                <a:close/>
                <a:moveTo>
                  <a:pt x="23" y="61"/>
                </a:moveTo>
                <a:cubicBezTo>
                  <a:pt x="23" y="59"/>
                  <a:pt x="23" y="59"/>
                  <a:pt x="23" y="59"/>
                </a:cubicBezTo>
                <a:cubicBezTo>
                  <a:pt x="18" y="59"/>
                  <a:pt x="18" y="59"/>
                  <a:pt x="18" y="59"/>
                </a:cubicBezTo>
                <a:cubicBezTo>
                  <a:pt x="17" y="59"/>
                  <a:pt x="16" y="59"/>
                  <a:pt x="15" y="59"/>
                </a:cubicBezTo>
                <a:cubicBezTo>
                  <a:pt x="16" y="61"/>
                  <a:pt x="16" y="61"/>
                  <a:pt x="16" y="61"/>
                </a:cubicBezTo>
                <a:cubicBezTo>
                  <a:pt x="17" y="61"/>
                  <a:pt x="17" y="61"/>
                  <a:pt x="18" y="61"/>
                </a:cubicBezTo>
                <a:lnTo>
                  <a:pt x="23" y="61"/>
                </a:lnTo>
                <a:close/>
                <a:moveTo>
                  <a:pt x="33" y="59"/>
                </a:moveTo>
                <a:cubicBezTo>
                  <a:pt x="26" y="59"/>
                  <a:pt x="26" y="59"/>
                  <a:pt x="26" y="59"/>
                </a:cubicBezTo>
                <a:cubicBezTo>
                  <a:pt x="26" y="61"/>
                  <a:pt x="26" y="61"/>
                  <a:pt x="26" y="61"/>
                </a:cubicBezTo>
                <a:cubicBezTo>
                  <a:pt x="33" y="61"/>
                  <a:pt x="33" y="61"/>
                  <a:pt x="33" y="61"/>
                </a:cubicBezTo>
                <a:lnTo>
                  <a:pt x="33" y="59"/>
                </a:lnTo>
                <a:close/>
                <a:moveTo>
                  <a:pt x="27" y="128"/>
                </a:moveTo>
                <a:cubicBezTo>
                  <a:pt x="20" y="128"/>
                  <a:pt x="20" y="128"/>
                  <a:pt x="20" y="128"/>
                </a:cubicBezTo>
                <a:cubicBezTo>
                  <a:pt x="20" y="130"/>
                  <a:pt x="20" y="130"/>
                  <a:pt x="20" y="130"/>
                </a:cubicBezTo>
                <a:cubicBezTo>
                  <a:pt x="27" y="130"/>
                  <a:pt x="27" y="130"/>
                  <a:pt x="27" y="130"/>
                </a:cubicBezTo>
                <a:lnTo>
                  <a:pt x="27" y="128"/>
                </a:lnTo>
                <a:close/>
                <a:moveTo>
                  <a:pt x="37" y="128"/>
                </a:moveTo>
                <a:cubicBezTo>
                  <a:pt x="30" y="128"/>
                  <a:pt x="30" y="128"/>
                  <a:pt x="30" y="128"/>
                </a:cubicBezTo>
                <a:cubicBezTo>
                  <a:pt x="30" y="130"/>
                  <a:pt x="30" y="130"/>
                  <a:pt x="30" y="130"/>
                </a:cubicBezTo>
                <a:cubicBezTo>
                  <a:pt x="37" y="130"/>
                  <a:pt x="37" y="130"/>
                  <a:pt x="37" y="130"/>
                </a:cubicBezTo>
                <a:lnTo>
                  <a:pt x="37" y="128"/>
                </a:lnTo>
                <a:close/>
                <a:moveTo>
                  <a:pt x="44" y="59"/>
                </a:moveTo>
                <a:cubicBezTo>
                  <a:pt x="36" y="59"/>
                  <a:pt x="36" y="59"/>
                  <a:pt x="36" y="59"/>
                </a:cubicBezTo>
                <a:cubicBezTo>
                  <a:pt x="36" y="61"/>
                  <a:pt x="36" y="61"/>
                  <a:pt x="36" y="61"/>
                </a:cubicBezTo>
                <a:cubicBezTo>
                  <a:pt x="44" y="61"/>
                  <a:pt x="44" y="61"/>
                  <a:pt x="44" y="61"/>
                </a:cubicBezTo>
                <a:lnTo>
                  <a:pt x="44" y="59"/>
                </a:lnTo>
                <a:close/>
                <a:moveTo>
                  <a:pt x="54" y="59"/>
                </a:moveTo>
                <a:cubicBezTo>
                  <a:pt x="47" y="59"/>
                  <a:pt x="47" y="59"/>
                  <a:pt x="47" y="59"/>
                </a:cubicBezTo>
                <a:cubicBezTo>
                  <a:pt x="47" y="61"/>
                  <a:pt x="47" y="61"/>
                  <a:pt x="47" y="61"/>
                </a:cubicBezTo>
                <a:cubicBezTo>
                  <a:pt x="54" y="61"/>
                  <a:pt x="54" y="61"/>
                  <a:pt x="54" y="61"/>
                </a:cubicBezTo>
                <a:lnTo>
                  <a:pt x="54" y="59"/>
                </a:lnTo>
                <a:close/>
                <a:moveTo>
                  <a:pt x="47" y="128"/>
                </a:moveTo>
                <a:cubicBezTo>
                  <a:pt x="40" y="128"/>
                  <a:pt x="40" y="128"/>
                  <a:pt x="40" y="128"/>
                </a:cubicBezTo>
                <a:cubicBezTo>
                  <a:pt x="40" y="130"/>
                  <a:pt x="40" y="130"/>
                  <a:pt x="40" y="130"/>
                </a:cubicBezTo>
                <a:cubicBezTo>
                  <a:pt x="47" y="130"/>
                  <a:pt x="47" y="130"/>
                  <a:pt x="47" y="130"/>
                </a:cubicBezTo>
                <a:lnTo>
                  <a:pt x="47" y="128"/>
                </a:lnTo>
                <a:close/>
                <a:moveTo>
                  <a:pt x="58" y="128"/>
                </a:moveTo>
                <a:cubicBezTo>
                  <a:pt x="51" y="128"/>
                  <a:pt x="51" y="128"/>
                  <a:pt x="51" y="128"/>
                </a:cubicBezTo>
                <a:cubicBezTo>
                  <a:pt x="51" y="130"/>
                  <a:pt x="51" y="130"/>
                  <a:pt x="51" y="130"/>
                </a:cubicBezTo>
                <a:cubicBezTo>
                  <a:pt x="58" y="130"/>
                  <a:pt x="58" y="130"/>
                  <a:pt x="58" y="130"/>
                </a:cubicBezTo>
                <a:lnTo>
                  <a:pt x="58" y="128"/>
                </a:lnTo>
                <a:close/>
                <a:moveTo>
                  <a:pt x="84" y="88"/>
                </a:moveTo>
                <a:cubicBezTo>
                  <a:pt x="81" y="88"/>
                  <a:pt x="78" y="91"/>
                  <a:pt x="78" y="94"/>
                </a:cubicBezTo>
                <a:cubicBezTo>
                  <a:pt x="78" y="98"/>
                  <a:pt x="81" y="100"/>
                  <a:pt x="84" y="100"/>
                </a:cubicBezTo>
                <a:cubicBezTo>
                  <a:pt x="88" y="100"/>
                  <a:pt x="91" y="98"/>
                  <a:pt x="91" y="94"/>
                </a:cubicBezTo>
                <a:cubicBezTo>
                  <a:pt x="91" y="91"/>
                  <a:pt x="88" y="88"/>
                  <a:pt x="84" y="88"/>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19" name="Freeform 30">
            <a:extLst>
              <a:ext uri="{FF2B5EF4-FFF2-40B4-BE49-F238E27FC236}">
                <a16:creationId xmlns:a16="http://schemas.microsoft.com/office/drawing/2014/main" id="{0E73D28D-62B1-402C-A813-2282A17120F6}"/>
              </a:ext>
            </a:extLst>
          </p:cNvPr>
          <p:cNvSpPr>
            <a:spLocks noEditPoints="1"/>
          </p:cNvSpPr>
          <p:nvPr/>
        </p:nvSpPr>
        <p:spPr bwMode="auto">
          <a:xfrm>
            <a:off x="5293171" y="3489929"/>
            <a:ext cx="450363" cy="327908"/>
          </a:xfrm>
          <a:custGeom>
            <a:avLst/>
            <a:gdLst>
              <a:gd name="T0" fmla="*/ 9 w 140"/>
              <a:gd name="T1" fmla="*/ 0 h 102"/>
              <a:gd name="T2" fmla="*/ 0 w 140"/>
              <a:gd name="T3" fmla="*/ 93 h 102"/>
              <a:gd name="T4" fmla="*/ 131 w 140"/>
              <a:gd name="T5" fmla="*/ 102 h 102"/>
              <a:gd name="T6" fmla="*/ 140 w 140"/>
              <a:gd name="T7" fmla="*/ 9 h 102"/>
              <a:gd name="T8" fmla="*/ 136 w 140"/>
              <a:gd name="T9" fmla="*/ 93 h 102"/>
              <a:gd name="T10" fmla="*/ 9 w 140"/>
              <a:gd name="T11" fmla="*/ 98 h 102"/>
              <a:gd name="T12" fmla="*/ 4 w 140"/>
              <a:gd name="T13" fmla="*/ 9 h 102"/>
              <a:gd name="T14" fmla="*/ 131 w 140"/>
              <a:gd name="T15" fmla="*/ 4 h 102"/>
              <a:gd name="T16" fmla="*/ 136 w 140"/>
              <a:gd name="T17" fmla="*/ 93 h 102"/>
              <a:gd name="T18" fmla="*/ 129 w 140"/>
              <a:gd name="T19" fmla="*/ 11 h 102"/>
              <a:gd name="T20" fmla="*/ 11 w 140"/>
              <a:gd name="T21" fmla="*/ 32 h 102"/>
              <a:gd name="T22" fmla="*/ 11 w 140"/>
              <a:gd name="T23" fmla="*/ 70 h 102"/>
              <a:gd name="T24" fmla="*/ 129 w 140"/>
              <a:gd name="T25" fmla="*/ 91 h 102"/>
              <a:gd name="T26" fmla="*/ 11 w 140"/>
              <a:gd name="T27" fmla="*/ 70 h 102"/>
              <a:gd name="T28" fmla="*/ 51 w 140"/>
              <a:gd name="T29" fmla="*/ 65 h 102"/>
              <a:gd name="T30" fmla="*/ 62 w 140"/>
              <a:gd name="T31" fmla="*/ 37 h 102"/>
              <a:gd name="T32" fmla="*/ 49 w 140"/>
              <a:gd name="T33" fmla="*/ 37 h 102"/>
              <a:gd name="T34" fmla="*/ 39 w 140"/>
              <a:gd name="T35" fmla="*/ 65 h 102"/>
              <a:gd name="T36" fmla="*/ 28 w 140"/>
              <a:gd name="T37" fmla="*/ 37 h 102"/>
              <a:gd name="T38" fmla="*/ 38 w 140"/>
              <a:gd name="T39" fmla="*/ 58 h 102"/>
              <a:gd name="T40" fmla="*/ 95 w 140"/>
              <a:gd name="T41" fmla="*/ 59 h 102"/>
              <a:gd name="T42" fmla="*/ 106 w 140"/>
              <a:gd name="T43" fmla="*/ 65 h 102"/>
              <a:gd name="T44" fmla="*/ 107 w 140"/>
              <a:gd name="T45" fmla="*/ 37 h 102"/>
              <a:gd name="T46" fmla="*/ 86 w 140"/>
              <a:gd name="T47" fmla="*/ 65 h 102"/>
              <a:gd name="T48" fmla="*/ 95 w 140"/>
              <a:gd name="T49" fmla="*/ 59 h 102"/>
              <a:gd name="T50" fmla="*/ 105 w 140"/>
              <a:gd name="T51" fmla="*/ 54 h 102"/>
              <a:gd name="T52" fmla="*/ 103 w 140"/>
              <a:gd name="T53" fmla="*/ 43 h 102"/>
              <a:gd name="T54" fmla="*/ 79 w 140"/>
              <a:gd name="T55" fmla="*/ 57 h 102"/>
              <a:gd name="T56" fmla="*/ 74 w 140"/>
              <a:gd name="T57" fmla="*/ 53 h 102"/>
              <a:gd name="T58" fmla="*/ 67 w 140"/>
              <a:gd name="T59" fmla="*/ 48 h 102"/>
              <a:gd name="T60" fmla="*/ 69 w 140"/>
              <a:gd name="T61" fmla="*/ 39 h 102"/>
              <a:gd name="T62" fmla="*/ 83 w 140"/>
              <a:gd name="T63" fmla="*/ 39 h 102"/>
              <a:gd name="T64" fmla="*/ 81 w 140"/>
              <a:gd name="T65" fmla="*/ 45 h 102"/>
              <a:gd name="T66" fmla="*/ 76 w 140"/>
              <a:gd name="T67" fmla="*/ 41 h 102"/>
              <a:gd name="T68" fmla="*/ 72 w 140"/>
              <a:gd name="T69" fmla="*/ 44 h 102"/>
              <a:gd name="T70" fmla="*/ 77 w 140"/>
              <a:gd name="T71" fmla="*/ 48 h 102"/>
              <a:gd name="T72" fmla="*/ 84 w 140"/>
              <a:gd name="T73" fmla="*/ 56 h 102"/>
              <a:gd name="T74" fmla="*/ 74 w 140"/>
              <a:gd name="T75" fmla="*/ 65 h 102"/>
              <a:gd name="T76" fmla="*/ 64 w 140"/>
              <a:gd name="T77" fmla="*/ 61 h 102"/>
              <a:gd name="T78" fmla="*/ 68 w 140"/>
              <a:gd name="T79" fmla="*/ 56 h 102"/>
              <a:gd name="T80" fmla="*/ 74 w 140"/>
              <a:gd name="T81"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02">
                <a:moveTo>
                  <a:pt x="131" y="0"/>
                </a:moveTo>
                <a:cubicBezTo>
                  <a:pt x="9" y="0"/>
                  <a:pt x="9" y="0"/>
                  <a:pt x="9" y="0"/>
                </a:cubicBezTo>
                <a:cubicBezTo>
                  <a:pt x="4" y="0"/>
                  <a:pt x="0" y="4"/>
                  <a:pt x="0" y="9"/>
                </a:cubicBezTo>
                <a:cubicBezTo>
                  <a:pt x="0" y="93"/>
                  <a:pt x="0" y="93"/>
                  <a:pt x="0" y="93"/>
                </a:cubicBezTo>
                <a:cubicBezTo>
                  <a:pt x="0" y="98"/>
                  <a:pt x="4" y="102"/>
                  <a:pt x="9" y="102"/>
                </a:cubicBezTo>
                <a:cubicBezTo>
                  <a:pt x="131" y="102"/>
                  <a:pt x="131" y="102"/>
                  <a:pt x="131" y="102"/>
                </a:cubicBezTo>
                <a:cubicBezTo>
                  <a:pt x="136" y="102"/>
                  <a:pt x="140" y="98"/>
                  <a:pt x="140" y="93"/>
                </a:cubicBezTo>
                <a:cubicBezTo>
                  <a:pt x="140" y="9"/>
                  <a:pt x="140" y="9"/>
                  <a:pt x="140" y="9"/>
                </a:cubicBezTo>
                <a:cubicBezTo>
                  <a:pt x="140" y="4"/>
                  <a:pt x="136" y="0"/>
                  <a:pt x="131" y="0"/>
                </a:cubicBezTo>
                <a:close/>
                <a:moveTo>
                  <a:pt x="136" y="93"/>
                </a:moveTo>
                <a:cubicBezTo>
                  <a:pt x="136" y="96"/>
                  <a:pt x="134" y="98"/>
                  <a:pt x="131" y="98"/>
                </a:cubicBezTo>
                <a:cubicBezTo>
                  <a:pt x="9" y="98"/>
                  <a:pt x="9" y="98"/>
                  <a:pt x="9" y="98"/>
                </a:cubicBezTo>
                <a:cubicBezTo>
                  <a:pt x="6" y="98"/>
                  <a:pt x="4" y="96"/>
                  <a:pt x="4" y="93"/>
                </a:cubicBezTo>
                <a:cubicBezTo>
                  <a:pt x="4" y="9"/>
                  <a:pt x="4" y="9"/>
                  <a:pt x="4" y="9"/>
                </a:cubicBezTo>
                <a:cubicBezTo>
                  <a:pt x="4" y="6"/>
                  <a:pt x="6" y="4"/>
                  <a:pt x="9" y="4"/>
                </a:cubicBezTo>
                <a:cubicBezTo>
                  <a:pt x="131" y="4"/>
                  <a:pt x="131" y="4"/>
                  <a:pt x="131" y="4"/>
                </a:cubicBezTo>
                <a:cubicBezTo>
                  <a:pt x="134" y="4"/>
                  <a:pt x="136" y="6"/>
                  <a:pt x="136" y="9"/>
                </a:cubicBezTo>
                <a:lnTo>
                  <a:pt x="136" y="93"/>
                </a:lnTo>
                <a:close/>
                <a:moveTo>
                  <a:pt x="11" y="11"/>
                </a:moveTo>
                <a:cubicBezTo>
                  <a:pt x="129" y="11"/>
                  <a:pt x="129" y="11"/>
                  <a:pt x="129" y="11"/>
                </a:cubicBezTo>
                <a:cubicBezTo>
                  <a:pt x="129" y="32"/>
                  <a:pt x="129" y="32"/>
                  <a:pt x="129" y="32"/>
                </a:cubicBezTo>
                <a:cubicBezTo>
                  <a:pt x="11" y="32"/>
                  <a:pt x="11" y="32"/>
                  <a:pt x="11" y="32"/>
                </a:cubicBezTo>
                <a:lnTo>
                  <a:pt x="11" y="11"/>
                </a:lnTo>
                <a:close/>
                <a:moveTo>
                  <a:pt x="11" y="70"/>
                </a:moveTo>
                <a:cubicBezTo>
                  <a:pt x="129" y="70"/>
                  <a:pt x="129" y="70"/>
                  <a:pt x="129" y="70"/>
                </a:cubicBezTo>
                <a:cubicBezTo>
                  <a:pt x="129" y="91"/>
                  <a:pt x="129" y="91"/>
                  <a:pt x="129" y="91"/>
                </a:cubicBezTo>
                <a:cubicBezTo>
                  <a:pt x="11" y="91"/>
                  <a:pt x="11" y="91"/>
                  <a:pt x="11" y="91"/>
                </a:cubicBezTo>
                <a:lnTo>
                  <a:pt x="11" y="70"/>
                </a:lnTo>
                <a:close/>
                <a:moveTo>
                  <a:pt x="57" y="65"/>
                </a:moveTo>
                <a:cubicBezTo>
                  <a:pt x="51" y="65"/>
                  <a:pt x="51" y="65"/>
                  <a:pt x="51" y="65"/>
                </a:cubicBezTo>
                <a:cubicBezTo>
                  <a:pt x="57" y="37"/>
                  <a:pt x="57" y="37"/>
                  <a:pt x="57" y="37"/>
                </a:cubicBezTo>
                <a:cubicBezTo>
                  <a:pt x="62" y="37"/>
                  <a:pt x="62" y="37"/>
                  <a:pt x="62" y="37"/>
                </a:cubicBezTo>
                <a:lnTo>
                  <a:pt x="57" y="65"/>
                </a:lnTo>
                <a:close/>
                <a:moveTo>
                  <a:pt x="49" y="37"/>
                </a:moveTo>
                <a:cubicBezTo>
                  <a:pt x="55" y="37"/>
                  <a:pt x="55" y="37"/>
                  <a:pt x="55" y="37"/>
                </a:cubicBezTo>
                <a:cubicBezTo>
                  <a:pt x="39" y="65"/>
                  <a:pt x="39" y="65"/>
                  <a:pt x="39" y="65"/>
                </a:cubicBezTo>
                <a:cubicBezTo>
                  <a:pt x="33" y="65"/>
                  <a:pt x="33" y="65"/>
                  <a:pt x="33" y="65"/>
                </a:cubicBezTo>
                <a:cubicBezTo>
                  <a:pt x="28" y="37"/>
                  <a:pt x="28" y="37"/>
                  <a:pt x="28" y="37"/>
                </a:cubicBezTo>
                <a:cubicBezTo>
                  <a:pt x="34" y="37"/>
                  <a:pt x="34" y="37"/>
                  <a:pt x="34" y="37"/>
                </a:cubicBezTo>
                <a:cubicBezTo>
                  <a:pt x="38" y="58"/>
                  <a:pt x="38" y="58"/>
                  <a:pt x="38" y="58"/>
                </a:cubicBezTo>
                <a:lnTo>
                  <a:pt x="49" y="37"/>
                </a:lnTo>
                <a:close/>
                <a:moveTo>
                  <a:pt x="95" y="59"/>
                </a:moveTo>
                <a:cubicBezTo>
                  <a:pt x="106" y="59"/>
                  <a:pt x="106" y="59"/>
                  <a:pt x="106" y="59"/>
                </a:cubicBezTo>
                <a:cubicBezTo>
                  <a:pt x="106" y="65"/>
                  <a:pt x="106" y="65"/>
                  <a:pt x="106" y="65"/>
                </a:cubicBezTo>
                <a:cubicBezTo>
                  <a:pt x="112" y="65"/>
                  <a:pt x="112" y="65"/>
                  <a:pt x="112" y="65"/>
                </a:cubicBezTo>
                <a:cubicBezTo>
                  <a:pt x="107" y="37"/>
                  <a:pt x="107" y="37"/>
                  <a:pt x="107" y="37"/>
                </a:cubicBezTo>
                <a:cubicBezTo>
                  <a:pt x="101" y="37"/>
                  <a:pt x="101" y="37"/>
                  <a:pt x="101" y="37"/>
                </a:cubicBezTo>
                <a:cubicBezTo>
                  <a:pt x="86" y="65"/>
                  <a:pt x="86" y="65"/>
                  <a:pt x="86" y="65"/>
                </a:cubicBezTo>
                <a:cubicBezTo>
                  <a:pt x="91" y="65"/>
                  <a:pt x="91" y="65"/>
                  <a:pt x="91" y="65"/>
                </a:cubicBezTo>
                <a:lnTo>
                  <a:pt x="95" y="59"/>
                </a:lnTo>
                <a:close/>
                <a:moveTo>
                  <a:pt x="103" y="43"/>
                </a:moveTo>
                <a:cubicBezTo>
                  <a:pt x="105" y="54"/>
                  <a:pt x="105" y="54"/>
                  <a:pt x="105" y="54"/>
                </a:cubicBezTo>
                <a:cubicBezTo>
                  <a:pt x="97" y="54"/>
                  <a:pt x="97" y="54"/>
                  <a:pt x="97" y="54"/>
                </a:cubicBezTo>
                <a:lnTo>
                  <a:pt x="103" y="43"/>
                </a:lnTo>
                <a:close/>
                <a:moveTo>
                  <a:pt x="78" y="59"/>
                </a:moveTo>
                <a:cubicBezTo>
                  <a:pt x="78" y="59"/>
                  <a:pt x="79" y="58"/>
                  <a:pt x="79" y="57"/>
                </a:cubicBezTo>
                <a:cubicBezTo>
                  <a:pt x="79" y="56"/>
                  <a:pt x="79" y="56"/>
                  <a:pt x="78" y="55"/>
                </a:cubicBezTo>
                <a:cubicBezTo>
                  <a:pt x="77" y="55"/>
                  <a:pt x="76" y="54"/>
                  <a:pt x="74" y="53"/>
                </a:cubicBezTo>
                <a:cubicBezTo>
                  <a:pt x="72" y="52"/>
                  <a:pt x="70" y="51"/>
                  <a:pt x="69" y="51"/>
                </a:cubicBezTo>
                <a:cubicBezTo>
                  <a:pt x="68" y="50"/>
                  <a:pt x="68" y="49"/>
                  <a:pt x="67" y="48"/>
                </a:cubicBezTo>
                <a:cubicBezTo>
                  <a:pt x="66" y="47"/>
                  <a:pt x="66" y="46"/>
                  <a:pt x="66" y="45"/>
                </a:cubicBezTo>
                <a:cubicBezTo>
                  <a:pt x="66" y="43"/>
                  <a:pt x="67" y="41"/>
                  <a:pt x="69" y="39"/>
                </a:cubicBezTo>
                <a:cubicBezTo>
                  <a:pt x="70" y="38"/>
                  <a:pt x="73" y="37"/>
                  <a:pt x="76" y="37"/>
                </a:cubicBezTo>
                <a:cubicBezTo>
                  <a:pt x="79" y="37"/>
                  <a:pt x="82" y="38"/>
                  <a:pt x="83" y="39"/>
                </a:cubicBezTo>
                <a:cubicBezTo>
                  <a:pt x="85" y="41"/>
                  <a:pt x="86" y="43"/>
                  <a:pt x="86" y="45"/>
                </a:cubicBezTo>
                <a:cubicBezTo>
                  <a:pt x="81" y="45"/>
                  <a:pt x="81" y="45"/>
                  <a:pt x="81" y="45"/>
                </a:cubicBezTo>
                <a:cubicBezTo>
                  <a:pt x="81" y="44"/>
                  <a:pt x="80" y="43"/>
                  <a:pt x="79" y="42"/>
                </a:cubicBezTo>
                <a:cubicBezTo>
                  <a:pt x="79" y="42"/>
                  <a:pt x="77" y="41"/>
                  <a:pt x="76" y="41"/>
                </a:cubicBezTo>
                <a:cubicBezTo>
                  <a:pt x="74" y="41"/>
                  <a:pt x="73" y="42"/>
                  <a:pt x="73" y="42"/>
                </a:cubicBezTo>
                <a:cubicBezTo>
                  <a:pt x="72" y="43"/>
                  <a:pt x="72" y="43"/>
                  <a:pt x="72" y="44"/>
                </a:cubicBezTo>
                <a:cubicBezTo>
                  <a:pt x="72" y="45"/>
                  <a:pt x="72" y="46"/>
                  <a:pt x="72" y="46"/>
                </a:cubicBezTo>
                <a:cubicBezTo>
                  <a:pt x="73" y="47"/>
                  <a:pt x="74" y="47"/>
                  <a:pt x="77" y="48"/>
                </a:cubicBezTo>
                <a:cubicBezTo>
                  <a:pt x="80" y="50"/>
                  <a:pt x="82" y="51"/>
                  <a:pt x="83" y="52"/>
                </a:cubicBezTo>
                <a:cubicBezTo>
                  <a:pt x="84" y="53"/>
                  <a:pt x="84" y="54"/>
                  <a:pt x="84" y="56"/>
                </a:cubicBezTo>
                <a:cubicBezTo>
                  <a:pt x="84" y="59"/>
                  <a:pt x="84" y="61"/>
                  <a:pt x="82" y="63"/>
                </a:cubicBezTo>
                <a:cubicBezTo>
                  <a:pt x="80" y="64"/>
                  <a:pt x="77" y="65"/>
                  <a:pt x="74" y="65"/>
                </a:cubicBezTo>
                <a:cubicBezTo>
                  <a:pt x="71" y="65"/>
                  <a:pt x="69" y="65"/>
                  <a:pt x="67" y="64"/>
                </a:cubicBezTo>
                <a:cubicBezTo>
                  <a:pt x="66" y="63"/>
                  <a:pt x="64" y="62"/>
                  <a:pt x="64" y="61"/>
                </a:cubicBezTo>
                <a:cubicBezTo>
                  <a:pt x="63" y="59"/>
                  <a:pt x="63" y="58"/>
                  <a:pt x="63" y="56"/>
                </a:cubicBezTo>
                <a:cubicBezTo>
                  <a:pt x="68" y="56"/>
                  <a:pt x="68" y="56"/>
                  <a:pt x="68" y="56"/>
                </a:cubicBezTo>
                <a:cubicBezTo>
                  <a:pt x="68" y="57"/>
                  <a:pt x="69" y="58"/>
                  <a:pt x="69" y="59"/>
                </a:cubicBezTo>
                <a:cubicBezTo>
                  <a:pt x="70" y="60"/>
                  <a:pt x="71" y="60"/>
                  <a:pt x="74" y="60"/>
                </a:cubicBezTo>
                <a:cubicBezTo>
                  <a:pt x="75" y="60"/>
                  <a:pt x="77" y="60"/>
                  <a:pt x="78" y="59"/>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bg1"/>
              </a:solidFill>
              <a:effectLst/>
              <a:uLnTx/>
              <a:uFillTx/>
              <a:latin typeface="Arial"/>
              <a:ea typeface="微软雅黑"/>
            </a:endParaRPr>
          </a:p>
        </p:txBody>
      </p:sp>
      <p:sp>
        <p:nvSpPr>
          <p:cNvPr id="20" name="TextBox 21">
            <a:extLst>
              <a:ext uri="{FF2B5EF4-FFF2-40B4-BE49-F238E27FC236}">
                <a16:creationId xmlns:a16="http://schemas.microsoft.com/office/drawing/2014/main" id="{D7FEE39D-4032-492C-B8FE-A75BDDC6C351}"/>
              </a:ext>
            </a:extLst>
          </p:cNvPr>
          <p:cNvSpPr txBox="1"/>
          <p:nvPr/>
        </p:nvSpPr>
        <p:spPr>
          <a:xfrm>
            <a:off x="1775521" y="1700809"/>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1" name="TextBox 22">
            <a:extLst>
              <a:ext uri="{FF2B5EF4-FFF2-40B4-BE49-F238E27FC236}">
                <a16:creationId xmlns:a16="http://schemas.microsoft.com/office/drawing/2014/main" id="{631CE68E-A7CE-4F85-9FF0-F6DB2021D242}"/>
              </a:ext>
            </a:extLst>
          </p:cNvPr>
          <p:cNvSpPr txBox="1"/>
          <p:nvPr/>
        </p:nvSpPr>
        <p:spPr>
          <a:xfrm>
            <a:off x="767408" y="1996240"/>
            <a:ext cx="1975852" cy="692497"/>
          </a:xfrm>
          <a:prstGeom prst="rect">
            <a:avLst/>
          </a:prstGeom>
          <a:noFill/>
        </p:spPr>
        <p:txBody>
          <a:bodyPr wrap="square" rtlCol="0">
            <a:spAutoFit/>
          </a:bodyPr>
          <a:lstStyle/>
          <a:p>
            <a:pPr algn="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2" name="TextBox 23">
            <a:extLst>
              <a:ext uri="{FF2B5EF4-FFF2-40B4-BE49-F238E27FC236}">
                <a16:creationId xmlns:a16="http://schemas.microsoft.com/office/drawing/2014/main" id="{46BFBDFA-389D-412D-9014-55617689296B}"/>
              </a:ext>
            </a:extLst>
          </p:cNvPr>
          <p:cNvSpPr txBox="1"/>
          <p:nvPr/>
        </p:nvSpPr>
        <p:spPr>
          <a:xfrm>
            <a:off x="8256241" y="4464406"/>
            <a:ext cx="967739" cy="323165"/>
          </a:xfrm>
          <a:prstGeom prst="rect">
            <a:avLst/>
          </a:prstGeom>
          <a:noFill/>
        </p:spPr>
        <p:txBody>
          <a:bodyPr wrap="square" tIns="0" bIns="0" rtlCol="0" anchor="t">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3" name="TextBox 24">
            <a:extLst>
              <a:ext uri="{FF2B5EF4-FFF2-40B4-BE49-F238E27FC236}">
                <a16:creationId xmlns:a16="http://schemas.microsoft.com/office/drawing/2014/main" id="{E88CE95D-DBB0-4A02-ADCC-236F48157FA8}"/>
              </a:ext>
            </a:extLst>
          </p:cNvPr>
          <p:cNvSpPr txBox="1"/>
          <p:nvPr/>
        </p:nvSpPr>
        <p:spPr>
          <a:xfrm>
            <a:off x="8256240" y="4759837"/>
            <a:ext cx="1975852" cy="692497"/>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4" name="TextBox 25">
            <a:extLst>
              <a:ext uri="{FF2B5EF4-FFF2-40B4-BE49-F238E27FC236}">
                <a16:creationId xmlns:a16="http://schemas.microsoft.com/office/drawing/2014/main" id="{0C59E889-E295-4771-9E70-67DC0B467A79}"/>
              </a:ext>
            </a:extLst>
          </p:cNvPr>
          <p:cNvSpPr txBox="1"/>
          <p:nvPr/>
        </p:nvSpPr>
        <p:spPr>
          <a:xfrm>
            <a:off x="2949493" y="4463235"/>
            <a:ext cx="967739" cy="323165"/>
          </a:xfrm>
          <a:prstGeom prst="rect">
            <a:avLst/>
          </a:prstGeom>
          <a:noFill/>
        </p:spPr>
        <p:txBody>
          <a:bodyPr wrap="square" tIns="0" bIns="0" rtlCol="0" anchor="t">
            <a:spAutoFit/>
          </a:bodyPr>
          <a:lstStyle/>
          <a:p>
            <a:pPr algn="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5" name="TextBox 26">
            <a:extLst>
              <a:ext uri="{FF2B5EF4-FFF2-40B4-BE49-F238E27FC236}">
                <a16:creationId xmlns:a16="http://schemas.microsoft.com/office/drawing/2014/main" id="{8F79A2D5-328D-44AB-82D4-C4187168B6B0}"/>
              </a:ext>
            </a:extLst>
          </p:cNvPr>
          <p:cNvSpPr txBox="1"/>
          <p:nvPr/>
        </p:nvSpPr>
        <p:spPr>
          <a:xfrm>
            <a:off x="1941380" y="4758666"/>
            <a:ext cx="1975852" cy="692497"/>
          </a:xfrm>
          <a:prstGeom prst="rect">
            <a:avLst/>
          </a:prstGeom>
          <a:noFill/>
        </p:spPr>
        <p:txBody>
          <a:bodyPr wrap="square" rtlCol="0">
            <a:spAutoFit/>
          </a:bodyPr>
          <a:lstStyle/>
          <a:p>
            <a:pPr algn="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6" name="TextBox 27">
            <a:extLst>
              <a:ext uri="{FF2B5EF4-FFF2-40B4-BE49-F238E27FC236}">
                <a16:creationId xmlns:a16="http://schemas.microsoft.com/office/drawing/2014/main" id="{EE852699-833D-470F-A393-F4458DC02B06}"/>
              </a:ext>
            </a:extLst>
          </p:cNvPr>
          <p:cNvSpPr txBox="1"/>
          <p:nvPr/>
        </p:nvSpPr>
        <p:spPr>
          <a:xfrm>
            <a:off x="9399097" y="1699532"/>
            <a:ext cx="967739" cy="323165"/>
          </a:xfrm>
          <a:prstGeom prst="rect">
            <a:avLst/>
          </a:prstGeom>
          <a:noFill/>
        </p:spPr>
        <p:txBody>
          <a:bodyPr wrap="square" tIns="0" bIns="0" rtlCol="0" anchor="t">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添加标题</a:t>
            </a:r>
          </a:p>
        </p:txBody>
      </p:sp>
      <p:sp>
        <p:nvSpPr>
          <p:cNvPr id="27" name="TextBox 28">
            <a:extLst>
              <a:ext uri="{FF2B5EF4-FFF2-40B4-BE49-F238E27FC236}">
                <a16:creationId xmlns:a16="http://schemas.microsoft.com/office/drawing/2014/main" id="{3BFEE5E1-7B6C-4FCE-9517-616E9AB6EDCA}"/>
              </a:ext>
            </a:extLst>
          </p:cNvPr>
          <p:cNvSpPr txBox="1"/>
          <p:nvPr/>
        </p:nvSpPr>
        <p:spPr>
          <a:xfrm>
            <a:off x="9399096" y="1994963"/>
            <a:ext cx="1975852" cy="692497"/>
          </a:xfrm>
          <a:prstGeom prst="rect">
            <a:avLst/>
          </a:prstGeom>
          <a:noFill/>
        </p:spPr>
        <p:txBody>
          <a:bodyPr wrap="square" rtlCol="0">
            <a:spAutoFit/>
          </a:bodyPr>
          <a:lstStyle/>
          <a:p>
            <a:pP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Tree>
    <p:extLst>
      <p:ext uri="{BB962C8B-B14F-4D97-AF65-F5344CB8AC3E}">
        <p14:creationId xmlns:p14="http://schemas.microsoft.com/office/powerpoint/2010/main" val="134839437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strVal val="#ppt_w*0.70"/>
                                          </p:val>
                                        </p:tav>
                                        <p:tav tm="100000">
                                          <p:val>
                                            <p:strVal val="#ppt_w"/>
                                          </p:val>
                                        </p:tav>
                                      </p:tavLst>
                                    </p:anim>
                                    <p:anim calcmode="lin" valueType="num">
                                      <p:cBhvr>
                                        <p:cTn id="21" dur="500" fill="hold"/>
                                        <p:tgtEl>
                                          <p:spTgt spid="18"/>
                                        </p:tgtEl>
                                        <p:attrNameLst>
                                          <p:attrName>ppt_h</p:attrName>
                                        </p:attrNameLst>
                                      </p:cBhvr>
                                      <p:tavLst>
                                        <p:tav tm="0">
                                          <p:val>
                                            <p:strVal val="#ppt_h"/>
                                          </p:val>
                                        </p:tav>
                                        <p:tav tm="100000">
                                          <p:val>
                                            <p:strVal val="#ppt_h"/>
                                          </p:val>
                                        </p:tav>
                                      </p:tavLst>
                                    </p:anim>
                                    <p:animEffect transition="in" filter="fade">
                                      <p:cBhvr>
                                        <p:cTn id="22" dur="500"/>
                                        <p:tgtEl>
                                          <p:spTgt spid="18"/>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strVal val="#ppt_w*0.70"/>
                                          </p:val>
                                        </p:tav>
                                        <p:tav tm="100000">
                                          <p:val>
                                            <p:strVal val="#ppt_w"/>
                                          </p:val>
                                        </p:tav>
                                      </p:tavLst>
                                    </p:anim>
                                    <p:anim calcmode="lin" valueType="num">
                                      <p:cBhvr>
                                        <p:cTn id="26" dur="500" fill="hold"/>
                                        <p:tgtEl>
                                          <p:spTgt spid="19"/>
                                        </p:tgtEl>
                                        <p:attrNameLst>
                                          <p:attrName>ppt_h</p:attrName>
                                        </p:attrNameLst>
                                      </p:cBhvr>
                                      <p:tavLst>
                                        <p:tav tm="0">
                                          <p:val>
                                            <p:strVal val="#ppt_h"/>
                                          </p:val>
                                        </p:tav>
                                        <p:tav tm="100000">
                                          <p:val>
                                            <p:strVal val="#ppt_h"/>
                                          </p:val>
                                        </p:tav>
                                      </p:tavLst>
                                    </p:anim>
                                    <p:animEffect transition="in" filter="fade">
                                      <p:cBhvr>
                                        <p:cTn id="27" dur="500"/>
                                        <p:tgtEl>
                                          <p:spTgt spid="19"/>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strVal val="#ppt_w*0.70"/>
                                          </p:val>
                                        </p:tav>
                                        <p:tav tm="100000">
                                          <p:val>
                                            <p:strVal val="#ppt_w"/>
                                          </p:val>
                                        </p:tav>
                                      </p:tavLst>
                                    </p:anim>
                                    <p:anim calcmode="lin" valueType="num">
                                      <p:cBhvr>
                                        <p:cTn id="31" dur="500" fill="hold"/>
                                        <p:tgtEl>
                                          <p:spTgt spid="16"/>
                                        </p:tgtEl>
                                        <p:attrNameLst>
                                          <p:attrName>ppt_h</p:attrName>
                                        </p:attrNameLst>
                                      </p:cBhvr>
                                      <p:tavLst>
                                        <p:tav tm="0">
                                          <p:val>
                                            <p:strVal val="#ppt_h"/>
                                          </p:val>
                                        </p:tav>
                                        <p:tav tm="100000">
                                          <p:val>
                                            <p:strVal val="#ppt_h"/>
                                          </p:val>
                                        </p:tav>
                                      </p:tavLst>
                                    </p:anim>
                                    <p:animEffect transition="in" filter="fade">
                                      <p:cBhvr>
                                        <p:cTn id="32" dur="500"/>
                                        <p:tgtEl>
                                          <p:spTgt spid="16"/>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strVal val="#ppt_w*0.70"/>
                                          </p:val>
                                        </p:tav>
                                        <p:tav tm="100000">
                                          <p:val>
                                            <p:strVal val="#ppt_w"/>
                                          </p:val>
                                        </p:tav>
                                      </p:tavLst>
                                    </p:anim>
                                    <p:anim calcmode="lin" valueType="num">
                                      <p:cBhvr>
                                        <p:cTn id="36" dur="500" fill="hold"/>
                                        <p:tgtEl>
                                          <p:spTgt spid="17"/>
                                        </p:tgtEl>
                                        <p:attrNameLst>
                                          <p:attrName>ppt_h</p:attrName>
                                        </p:attrNameLst>
                                      </p:cBhvr>
                                      <p:tavLst>
                                        <p:tav tm="0">
                                          <p:val>
                                            <p:strVal val="#ppt_h"/>
                                          </p:val>
                                        </p:tav>
                                        <p:tav tm="100000">
                                          <p:val>
                                            <p:strVal val="#ppt_h"/>
                                          </p:val>
                                        </p:tav>
                                      </p:tavLst>
                                    </p:anim>
                                    <p:animEffect transition="in" filter="fade">
                                      <p:cBhvr>
                                        <p:cTn id="37" dur="500"/>
                                        <p:tgtEl>
                                          <p:spTgt spid="17"/>
                                        </p:tgtEl>
                                      </p:cBhvr>
                                    </p:animEffect>
                                  </p:childTnLst>
                                </p:cTn>
                              </p:par>
                            </p:childTnLst>
                          </p:cTn>
                        </p:par>
                        <p:par>
                          <p:cTn id="38" fill="hold">
                            <p:stCondLst>
                              <p:cond delay="1000"/>
                            </p:stCondLst>
                            <p:childTnLst>
                              <p:par>
                                <p:cTn id="39" presetID="2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right)">
                                      <p:cBhvr>
                                        <p:cTn id="41" dur="500"/>
                                        <p:tgtEl>
                                          <p:spTgt spid="8"/>
                                        </p:tgtEl>
                                      </p:cBhvr>
                                    </p:animEffect>
                                  </p:childTnLst>
                                </p:cTn>
                              </p:par>
                            </p:childTnLst>
                          </p:cTn>
                        </p:par>
                        <p:par>
                          <p:cTn id="42" fill="hold">
                            <p:stCondLst>
                              <p:cond delay="1500"/>
                            </p:stCondLst>
                            <p:childTnLst>
                              <p:par>
                                <p:cTn id="43" presetID="55"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strVal val="#ppt_w*0.70"/>
                                          </p:val>
                                        </p:tav>
                                        <p:tav tm="100000">
                                          <p:val>
                                            <p:strVal val="#ppt_w"/>
                                          </p:val>
                                        </p:tav>
                                      </p:tavLst>
                                    </p:anim>
                                    <p:anim calcmode="lin" valueType="num">
                                      <p:cBhvr>
                                        <p:cTn id="46" dur="500" fill="hold"/>
                                        <p:tgtEl>
                                          <p:spTgt spid="9"/>
                                        </p:tgtEl>
                                        <p:attrNameLst>
                                          <p:attrName>ppt_h</p:attrName>
                                        </p:attrNameLst>
                                      </p:cBhvr>
                                      <p:tavLst>
                                        <p:tav tm="0">
                                          <p:val>
                                            <p:strVal val="#ppt_h"/>
                                          </p:val>
                                        </p:tav>
                                        <p:tav tm="100000">
                                          <p:val>
                                            <p:strVal val="#ppt_h"/>
                                          </p:val>
                                        </p:tav>
                                      </p:tavLst>
                                    </p:anim>
                                    <p:animEffect transition="in" filter="fade">
                                      <p:cBhvr>
                                        <p:cTn id="47" dur="500"/>
                                        <p:tgtEl>
                                          <p:spTgt spid="9"/>
                                        </p:tgtEl>
                                      </p:cBhvr>
                                    </p:animEffect>
                                  </p:childTnLst>
                                </p:cTn>
                              </p:par>
                            </p:childTnLst>
                          </p:cTn>
                        </p:par>
                        <p:par>
                          <p:cTn id="48" fill="hold">
                            <p:stCondLst>
                              <p:cond delay="2000"/>
                            </p:stCondLst>
                            <p:childTnLst>
                              <p:par>
                                <p:cTn id="49" presetID="22" presetClass="entr" presetSubtype="2"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500"/>
                                        <p:tgtEl>
                                          <p:spTgt spid="21"/>
                                        </p:tgtEl>
                                      </p:cBhvr>
                                    </p:animEffect>
                                  </p:childTnLst>
                                </p:cTn>
                              </p:par>
                            </p:childTnLst>
                          </p:cTn>
                        </p:par>
                        <p:par>
                          <p:cTn id="55" fill="hold">
                            <p:stCondLst>
                              <p:cond delay="2500"/>
                            </p:stCondLst>
                            <p:childTnLst>
                              <p:par>
                                <p:cTn id="56" presetID="2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par>
                          <p:cTn id="59" fill="hold">
                            <p:stCondLst>
                              <p:cond delay="3000"/>
                            </p:stCondLst>
                            <p:childTnLst>
                              <p:par>
                                <p:cTn id="60" presetID="55" presetClass="entr" presetSubtype="0" fill="hold" grpId="0"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strVal val="#ppt_w*0.70"/>
                                          </p:val>
                                        </p:tav>
                                        <p:tav tm="100000">
                                          <p:val>
                                            <p:strVal val="#ppt_w"/>
                                          </p:val>
                                        </p:tav>
                                      </p:tavLst>
                                    </p:anim>
                                    <p:anim calcmode="lin" valueType="num">
                                      <p:cBhvr>
                                        <p:cTn id="63" dur="500" fill="hold"/>
                                        <p:tgtEl>
                                          <p:spTgt spid="15"/>
                                        </p:tgtEl>
                                        <p:attrNameLst>
                                          <p:attrName>ppt_h</p:attrName>
                                        </p:attrNameLst>
                                      </p:cBhvr>
                                      <p:tavLst>
                                        <p:tav tm="0">
                                          <p:val>
                                            <p:strVal val="#ppt_h"/>
                                          </p:val>
                                        </p:tav>
                                        <p:tav tm="100000">
                                          <p:val>
                                            <p:strVal val="#ppt_h"/>
                                          </p:val>
                                        </p:tav>
                                      </p:tavLst>
                                    </p:anim>
                                    <p:animEffect transition="in" filter="fade">
                                      <p:cBhvr>
                                        <p:cTn id="64" dur="500"/>
                                        <p:tgtEl>
                                          <p:spTgt spid="15"/>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4000"/>
                            </p:stCondLst>
                            <p:childTnLst>
                              <p:par>
                                <p:cTn id="73" presetID="22" presetClass="entr" presetSubtype="2"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right)">
                                      <p:cBhvr>
                                        <p:cTn id="75" dur="500"/>
                                        <p:tgtEl>
                                          <p:spTgt spid="12"/>
                                        </p:tgtEl>
                                      </p:cBhvr>
                                    </p:animEffect>
                                  </p:childTnLst>
                                </p:cTn>
                              </p:par>
                            </p:childTnLst>
                          </p:cTn>
                        </p:par>
                        <p:par>
                          <p:cTn id="76" fill="hold">
                            <p:stCondLst>
                              <p:cond delay="4500"/>
                            </p:stCondLst>
                            <p:childTnLst>
                              <p:par>
                                <p:cTn id="77" presetID="55"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strVal val="#ppt_w*0.70"/>
                                          </p:val>
                                        </p:tav>
                                        <p:tav tm="100000">
                                          <p:val>
                                            <p:strVal val="#ppt_w"/>
                                          </p:val>
                                        </p:tav>
                                      </p:tavLst>
                                    </p:anim>
                                    <p:anim calcmode="lin" valueType="num">
                                      <p:cBhvr>
                                        <p:cTn id="80" dur="500" fill="hold"/>
                                        <p:tgtEl>
                                          <p:spTgt spid="13"/>
                                        </p:tgtEl>
                                        <p:attrNameLst>
                                          <p:attrName>ppt_h</p:attrName>
                                        </p:attrNameLst>
                                      </p:cBhvr>
                                      <p:tavLst>
                                        <p:tav tm="0">
                                          <p:val>
                                            <p:strVal val="#ppt_h"/>
                                          </p:val>
                                        </p:tav>
                                        <p:tav tm="100000">
                                          <p:val>
                                            <p:strVal val="#ppt_h"/>
                                          </p:val>
                                        </p:tav>
                                      </p:tavLst>
                                    </p:anim>
                                    <p:animEffect transition="in" filter="fade">
                                      <p:cBhvr>
                                        <p:cTn id="81" dur="500"/>
                                        <p:tgtEl>
                                          <p:spTgt spid="13"/>
                                        </p:tgtEl>
                                      </p:cBhvr>
                                    </p:animEffect>
                                  </p:childTnLst>
                                </p:cTn>
                              </p:par>
                            </p:childTnLst>
                          </p:cTn>
                        </p:par>
                        <p:par>
                          <p:cTn id="82" fill="hold">
                            <p:stCondLst>
                              <p:cond delay="5000"/>
                            </p:stCondLst>
                            <p:childTnLst>
                              <p:par>
                                <p:cTn id="83" presetID="22" presetClass="entr" presetSubtype="2"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right)">
                                      <p:cBhvr>
                                        <p:cTn id="85" dur="500"/>
                                        <p:tgtEl>
                                          <p:spTgt spid="24"/>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right)">
                                      <p:cBhvr>
                                        <p:cTn id="88" dur="500"/>
                                        <p:tgtEl>
                                          <p:spTgt spid="25"/>
                                        </p:tgtEl>
                                      </p:cBhvr>
                                    </p:animEffect>
                                  </p:childTnLst>
                                </p:cTn>
                              </p:par>
                            </p:childTnLst>
                          </p:cTn>
                        </p:par>
                        <p:par>
                          <p:cTn id="89" fill="hold">
                            <p:stCondLst>
                              <p:cond delay="5500"/>
                            </p:stCondLst>
                            <p:childTnLst>
                              <p:par>
                                <p:cTn id="90" presetID="22" presetClass="entr" presetSubtype="8"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par>
                          <p:cTn id="93" fill="hold">
                            <p:stCondLst>
                              <p:cond delay="6000"/>
                            </p:stCondLst>
                            <p:childTnLst>
                              <p:par>
                                <p:cTn id="94" presetID="55" presetClass="entr" presetSubtype="0" fill="hold" grpId="0" nodeType="afterEffect">
                                  <p:stCondLst>
                                    <p:cond delay="0"/>
                                  </p:stCondLst>
                                  <p:childTnLst>
                                    <p:set>
                                      <p:cBhvr>
                                        <p:cTn id="95" dur="1" fill="hold">
                                          <p:stCondLst>
                                            <p:cond delay="0"/>
                                          </p:stCondLst>
                                        </p:cTn>
                                        <p:tgtEl>
                                          <p:spTgt spid="11"/>
                                        </p:tgtEl>
                                        <p:attrNameLst>
                                          <p:attrName>style.visibility</p:attrName>
                                        </p:attrNameLst>
                                      </p:cBhvr>
                                      <p:to>
                                        <p:strVal val="visible"/>
                                      </p:to>
                                    </p:set>
                                    <p:anim calcmode="lin" valueType="num">
                                      <p:cBhvr>
                                        <p:cTn id="96" dur="500" fill="hold"/>
                                        <p:tgtEl>
                                          <p:spTgt spid="11"/>
                                        </p:tgtEl>
                                        <p:attrNameLst>
                                          <p:attrName>ppt_w</p:attrName>
                                        </p:attrNameLst>
                                      </p:cBhvr>
                                      <p:tavLst>
                                        <p:tav tm="0">
                                          <p:val>
                                            <p:strVal val="#ppt_w*0.70"/>
                                          </p:val>
                                        </p:tav>
                                        <p:tav tm="100000">
                                          <p:val>
                                            <p:strVal val="#ppt_w"/>
                                          </p:val>
                                        </p:tav>
                                      </p:tavLst>
                                    </p:anim>
                                    <p:anim calcmode="lin" valueType="num">
                                      <p:cBhvr>
                                        <p:cTn id="97" dur="500" fill="hold"/>
                                        <p:tgtEl>
                                          <p:spTgt spid="11"/>
                                        </p:tgtEl>
                                        <p:attrNameLst>
                                          <p:attrName>ppt_h</p:attrName>
                                        </p:attrNameLst>
                                      </p:cBhvr>
                                      <p:tavLst>
                                        <p:tav tm="0">
                                          <p:val>
                                            <p:strVal val="#ppt_h"/>
                                          </p:val>
                                        </p:tav>
                                        <p:tav tm="100000">
                                          <p:val>
                                            <p:strVal val="#ppt_h"/>
                                          </p:val>
                                        </p:tav>
                                      </p:tavLst>
                                    </p:anim>
                                    <p:animEffect transition="in" filter="fade">
                                      <p:cBhvr>
                                        <p:cTn id="98" dur="500"/>
                                        <p:tgtEl>
                                          <p:spTgt spid="11"/>
                                        </p:tgtEl>
                                      </p:cBhvr>
                                    </p:animEffect>
                                  </p:childTnLst>
                                </p:cTn>
                              </p:par>
                            </p:childTnLst>
                          </p:cTn>
                        </p:par>
                        <p:par>
                          <p:cTn id="99" fill="hold">
                            <p:stCondLst>
                              <p:cond delay="6500"/>
                            </p:stCondLst>
                            <p:childTnLst>
                              <p:par>
                                <p:cTn id="100" presetID="22" presetClass="entr" presetSubtype="8" fill="hold" grpId="0" nodeType="after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55EAF67-3945-46EA-8979-695DA5050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484"/>
            <a:ext cx="12192000" cy="7620484"/>
          </a:xfrm>
          <a:prstGeom prst="rect">
            <a:avLst/>
          </a:prstGeom>
        </p:spPr>
      </p:pic>
      <p:pic>
        <p:nvPicPr>
          <p:cNvPr id="9" name="图片 8">
            <a:extLst>
              <a:ext uri="{FF2B5EF4-FFF2-40B4-BE49-F238E27FC236}">
                <a16:creationId xmlns:a16="http://schemas.microsoft.com/office/drawing/2014/main" id="{729FB582-63CF-4843-949B-290EF7F67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76" y="-823686"/>
            <a:ext cx="10972103" cy="6858000"/>
          </a:xfrm>
          <a:prstGeom prst="rect">
            <a:avLst/>
          </a:prstGeom>
        </p:spPr>
      </p:pic>
      <p:pic>
        <p:nvPicPr>
          <p:cNvPr id="8" name="图片 7">
            <a:extLst>
              <a:ext uri="{FF2B5EF4-FFF2-40B4-BE49-F238E27FC236}">
                <a16:creationId xmlns:a16="http://schemas.microsoft.com/office/drawing/2014/main" id="{FDA49B3B-416F-4361-8C79-8EE1D53798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23686"/>
            <a:ext cx="12192000" cy="7620484"/>
          </a:xfrm>
          <a:prstGeom prst="rect">
            <a:avLst/>
          </a:prstGeom>
        </p:spPr>
      </p:pic>
    </p:spTree>
    <p:extLst>
      <p:ext uri="{BB962C8B-B14F-4D97-AF65-F5344CB8AC3E}">
        <p14:creationId xmlns:p14="http://schemas.microsoft.com/office/powerpoint/2010/main" val="361004919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58333E-6 -1.11111E-6 C 0.05312 -0.00069 0.15729 0.07685 0.15911 0.11574 C 0.16093 0.15486 0.06666 0.2169 -0.00209 0.2169 C -0.07097 0.2169 -0.15743 0.15764 -0.15925 0.11875 C -0.1612 0.07986 -0.053 0.00046 4.58333E-6 -1.11111E-6 Z " pathEditMode="relative" rAng="0" ptsTypes="AAAAA">
                                      <p:cBhvr>
                                        <p:cTn id="6" dur="2000" fill="hold"/>
                                        <p:tgtEl>
                                          <p:spTgt spid="9"/>
                                        </p:tgtEl>
                                        <p:attrNameLst>
                                          <p:attrName>ppt_x</p:attrName>
                                          <p:attrName>ppt_y</p:attrName>
                                        </p:attrNameLst>
                                      </p:cBhvr>
                                      <p:rCtr x="-13" y="10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4">
            <a:extLst>
              <a:ext uri="{FF2B5EF4-FFF2-40B4-BE49-F238E27FC236}">
                <a16:creationId xmlns:a16="http://schemas.microsoft.com/office/drawing/2014/main" id="{2262896A-3015-4957-AA07-5ACC5366D247}"/>
              </a:ext>
            </a:extLst>
          </p:cNvPr>
          <p:cNvSpPr/>
          <p:nvPr/>
        </p:nvSpPr>
        <p:spPr>
          <a:xfrm>
            <a:off x="5232170" y="1461389"/>
            <a:ext cx="1679106" cy="1687497"/>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199" b="0" i="0" u="none" strike="noStrike" kern="0" cap="none" spc="0" normalizeH="0" baseline="0" noProof="0" dirty="0">
              <a:ln>
                <a:noFill/>
              </a:ln>
              <a:effectLst/>
              <a:uLnTx/>
              <a:uFillTx/>
              <a:latin typeface="等线" panose="020F0502020204030204"/>
              <a:ea typeface="+mn-ea"/>
              <a:cs typeface="+mn-cs"/>
            </a:endParaRPr>
          </a:p>
        </p:txBody>
      </p:sp>
      <p:sp>
        <p:nvSpPr>
          <p:cNvPr id="7" name="矩形 6">
            <a:extLst>
              <a:ext uri="{FF2B5EF4-FFF2-40B4-BE49-F238E27FC236}">
                <a16:creationId xmlns:a16="http://schemas.microsoft.com/office/drawing/2014/main" id="{878674F8-6BA6-4A9D-A183-1261EC860E10}"/>
              </a:ext>
            </a:extLst>
          </p:cNvPr>
          <p:cNvSpPr/>
          <p:nvPr/>
        </p:nvSpPr>
        <p:spPr>
          <a:xfrm>
            <a:off x="5134979" y="3557462"/>
            <a:ext cx="1826060" cy="584733"/>
          </a:xfrm>
          <a:prstGeom prst="rect">
            <a:avLst/>
          </a:prstGeom>
        </p:spPr>
        <p:txBody>
          <a:bodyPr wrap="none" lIns="91400" tIns="45699" rIns="91400" bIns="45699">
            <a:spAutoFit/>
          </a:bodyPr>
          <a:lstStyle/>
          <a:p>
            <a:pPr defTabSz="914492">
              <a:defRPr/>
            </a:pPr>
            <a:r>
              <a:rPr lang="zh-CN" altLang="en-US" sz="3200" b="1" kern="0" dirty="0">
                <a:solidFill>
                  <a:schemeClr val="bg1"/>
                </a:solidFill>
                <a:latin typeface="微软雅黑" pitchFamily="34" charset="-122"/>
                <a:ea typeface="微软雅黑" pitchFamily="34" charset="-122"/>
              </a:rPr>
              <a:t>添加标题</a:t>
            </a:r>
          </a:p>
        </p:txBody>
      </p:sp>
      <p:sp>
        <p:nvSpPr>
          <p:cNvPr id="8" name="矩形 7">
            <a:extLst>
              <a:ext uri="{FF2B5EF4-FFF2-40B4-BE49-F238E27FC236}">
                <a16:creationId xmlns:a16="http://schemas.microsoft.com/office/drawing/2014/main" id="{87A09E40-CA3C-4C2E-9060-809A3E4519D6}"/>
              </a:ext>
            </a:extLst>
          </p:cNvPr>
          <p:cNvSpPr/>
          <p:nvPr/>
        </p:nvSpPr>
        <p:spPr>
          <a:xfrm>
            <a:off x="5405899" y="2042374"/>
            <a:ext cx="1385940" cy="525486"/>
          </a:xfrm>
          <a:prstGeom prst="rect">
            <a:avLst/>
          </a:prstGeom>
        </p:spPr>
        <p:txBody>
          <a:bodyPr wrap="none" lIns="91400" tIns="45699" rIns="91400" bIns="45699">
            <a:spAutoFit/>
          </a:bodyPr>
          <a:lstStyle/>
          <a:p>
            <a:pPr algn="ctr">
              <a:lnSpc>
                <a:spcPct val="130000"/>
              </a:lnSpc>
              <a:defRPr/>
            </a:pPr>
            <a:r>
              <a:rPr lang="en-US" altLang="zh-CN" sz="2399" kern="100" dirty="0">
                <a:latin typeface="微软雅黑" panose="020B0503020204020204" pitchFamily="34" charset="-122"/>
                <a:ea typeface="微软雅黑" panose="020B0503020204020204" pitchFamily="34" charset="-122"/>
                <a:cs typeface="Times New Roman" panose="02020603050405020304" pitchFamily="18" charset="0"/>
              </a:rPr>
              <a:t>PART 01</a:t>
            </a:r>
          </a:p>
        </p:txBody>
      </p:sp>
      <p:sp>
        <p:nvSpPr>
          <p:cNvPr id="9" name="矩形 8">
            <a:extLst>
              <a:ext uri="{FF2B5EF4-FFF2-40B4-BE49-F238E27FC236}">
                <a16:creationId xmlns:a16="http://schemas.microsoft.com/office/drawing/2014/main" id="{E2D12F4F-47D7-496B-B96F-64EAC4DDFCF7}"/>
              </a:ext>
            </a:extLst>
          </p:cNvPr>
          <p:cNvSpPr/>
          <p:nvPr/>
        </p:nvSpPr>
        <p:spPr>
          <a:xfrm>
            <a:off x="3648483" y="4272456"/>
            <a:ext cx="4799052" cy="646331"/>
          </a:xfrm>
          <a:prstGeom prst="rect">
            <a:avLst/>
          </a:prstGeom>
        </p:spPr>
        <p:txBody>
          <a:bodyPr wrap="square">
            <a:spAutoFit/>
          </a:bodyPr>
          <a:lstStyle/>
          <a:p>
            <a:pPr algn="ctr">
              <a:lnSpc>
                <a:spcPct val="150000"/>
              </a:lnSpc>
            </a:pPr>
            <a:r>
              <a:rPr lang="zh-CN" altLang="en-US" sz="1200" spc="300" dirty="0">
                <a:solidFill>
                  <a:prstClr val="black">
                    <a:lumMod val="50000"/>
                    <a:lumOff val="50000"/>
                  </a:prst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866" dirty="0">
              <a:solidFill>
                <a:prstClr val="black">
                  <a:lumMod val="50000"/>
                  <a:lumOff val="50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384942289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par>
                          <p:cTn id="18" fill="hold">
                            <p:stCondLst>
                              <p:cond delay="2000"/>
                            </p:stCondLst>
                            <p:childTnLst>
                              <p:par>
                                <p:cTn id="19" presetID="39" presetClass="entr" presetSubtype="0" accel="10000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3762F3-7F78-4EA1-B413-E6927433F8F5}"/>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248870" y="2612568"/>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B8E132DE-A3DA-4B10-970C-2D0BA688B0FA}"/>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160720" y="3339852"/>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B9867432-6EDD-476A-8213-12CEEF5E004C}"/>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72572" y="4067133"/>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951BBE99-850F-4336-A174-70A86044215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15577" y="4794416"/>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27C981FA-7A5A-4117-8903-25C49817A083}"/>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94023" y="5521698"/>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48">
            <a:extLst>
              <a:ext uri="{FF2B5EF4-FFF2-40B4-BE49-F238E27FC236}">
                <a16:creationId xmlns:a16="http://schemas.microsoft.com/office/drawing/2014/main" id="{597B0385-4A18-4211-A0CF-8C22034201D2}"/>
              </a:ext>
            </a:extLst>
          </p:cNvPr>
          <p:cNvGrpSpPr/>
          <p:nvPr/>
        </p:nvGrpSpPr>
        <p:grpSpPr>
          <a:xfrm>
            <a:off x="410258" y="2666281"/>
            <a:ext cx="3569620" cy="1516651"/>
            <a:chOff x="408449" y="2666898"/>
            <a:chExt cx="3570257" cy="1517001"/>
          </a:xfrm>
        </p:grpSpPr>
        <p:sp>
          <p:nvSpPr>
            <p:cNvPr id="10" name="平行四边形 9">
              <a:extLst>
                <a:ext uri="{FF2B5EF4-FFF2-40B4-BE49-F238E27FC236}">
                  <a16:creationId xmlns:a16="http://schemas.microsoft.com/office/drawing/2014/main" id="{EA36F6E0-7E14-43B9-B7A7-8348F8B66787}"/>
                </a:ext>
              </a:extLst>
            </p:cNvPr>
            <p:cNvSpPr/>
            <p:nvPr/>
          </p:nvSpPr>
          <p:spPr>
            <a:xfrm>
              <a:off x="1114184" y="2728997"/>
              <a:ext cx="1739374" cy="1454902"/>
            </a:xfrm>
            <a:prstGeom prst="parallelogram">
              <a:avLst>
                <a:gd name="adj" fmla="val 52253"/>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pic>
          <p:nvPicPr>
            <p:cNvPr id="11" name="Picture 3">
              <a:extLst>
                <a:ext uri="{FF2B5EF4-FFF2-40B4-BE49-F238E27FC236}">
                  <a16:creationId xmlns:a16="http://schemas.microsoft.com/office/drawing/2014/main" id="{B0F73561-DA13-44DE-B4BA-F65E8C4E2F8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408449" y="2666898"/>
              <a:ext cx="3570257" cy="6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组合 19">
              <a:extLst>
                <a:ext uri="{FF2B5EF4-FFF2-40B4-BE49-F238E27FC236}">
                  <a16:creationId xmlns:a16="http://schemas.microsoft.com/office/drawing/2014/main" id="{0C78681D-C55E-483A-98C0-F79E3B5DDF4E}"/>
                </a:ext>
              </a:extLst>
            </p:cNvPr>
            <p:cNvGrpSpPr/>
            <p:nvPr/>
          </p:nvGrpSpPr>
          <p:grpSpPr>
            <a:xfrm>
              <a:off x="1483995" y="3529072"/>
              <a:ext cx="505799" cy="505799"/>
              <a:chOff x="10116616" y="1869747"/>
              <a:chExt cx="1375218" cy="1375218"/>
            </a:xfrm>
            <a:effectLst>
              <a:reflection blurRad="6350" stA="52000" endA="300" endPos="35000" dir="5400000" sy="-100000" algn="bl" rotWithShape="0"/>
            </a:effectLst>
          </p:grpSpPr>
          <p:sp>
            <p:nvSpPr>
              <p:cNvPr id="13" name="椭圆 12">
                <a:extLst>
                  <a:ext uri="{FF2B5EF4-FFF2-40B4-BE49-F238E27FC236}">
                    <a16:creationId xmlns:a16="http://schemas.microsoft.com/office/drawing/2014/main" id="{CF957779-529C-4E6C-9942-BBDA81077278}"/>
                  </a:ext>
                </a:extLst>
              </p:cNvPr>
              <p:cNvSpPr/>
              <p:nvPr/>
            </p:nvSpPr>
            <p:spPr>
              <a:xfrm>
                <a:off x="10116616" y="1869747"/>
                <a:ext cx="1375218" cy="1375218"/>
              </a:xfrm>
              <a:prstGeom prst="ellipse">
                <a:avLst/>
              </a:prstGeom>
              <a:noFill/>
              <a:ln w="254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4" name="椭圆 13">
                <a:extLst>
                  <a:ext uri="{FF2B5EF4-FFF2-40B4-BE49-F238E27FC236}">
                    <a16:creationId xmlns:a16="http://schemas.microsoft.com/office/drawing/2014/main" id="{90684427-9325-4C63-8FCB-BB809477145C}"/>
                  </a:ext>
                </a:extLst>
              </p:cNvPr>
              <p:cNvSpPr/>
              <p:nvPr/>
            </p:nvSpPr>
            <p:spPr>
              <a:xfrm>
                <a:off x="10746497" y="1951747"/>
                <a:ext cx="115455" cy="115455"/>
              </a:xfrm>
              <a:prstGeom prst="ellipse">
                <a:avLst/>
              </a:prstGeom>
              <a:solidFill>
                <a:sysClr val="window" lastClr="FFFFFF"/>
              </a:solidFill>
              <a:ln w="158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5" name="椭圆 14">
                <a:extLst>
                  <a:ext uri="{FF2B5EF4-FFF2-40B4-BE49-F238E27FC236}">
                    <a16:creationId xmlns:a16="http://schemas.microsoft.com/office/drawing/2014/main" id="{136524D4-B39D-47EC-A363-E20527B745D6}"/>
                  </a:ext>
                </a:extLst>
              </p:cNvPr>
              <p:cNvSpPr/>
              <p:nvPr/>
            </p:nvSpPr>
            <p:spPr>
              <a:xfrm>
                <a:off x="10217185" y="2499628"/>
                <a:ext cx="115455" cy="115455"/>
              </a:xfrm>
              <a:prstGeom prst="ellipse">
                <a:avLst/>
              </a:prstGeom>
              <a:solidFill>
                <a:sysClr val="window" lastClr="FFFFFF"/>
              </a:solidFill>
              <a:ln w="158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6" name="椭圆 15">
                <a:extLst>
                  <a:ext uri="{FF2B5EF4-FFF2-40B4-BE49-F238E27FC236}">
                    <a16:creationId xmlns:a16="http://schemas.microsoft.com/office/drawing/2014/main" id="{C899FAA7-1CAA-424D-A0DB-8300B6B8DFC7}"/>
                  </a:ext>
                </a:extLst>
              </p:cNvPr>
              <p:cNvSpPr/>
              <p:nvPr/>
            </p:nvSpPr>
            <p:spPr>
              <a:xfrm>
                <a:off x="11268744" y="2499627"/>
                <a:ext cx="115455" cy="115455"/>
              </a:xfrm>
              <a:prstGeom prst="ellipse">
                <a:avLst/>
              </a:prstGeom>
              <a:solidFill>
                <a:sysClr val="window" lastClr="FFFFFF"/>
              </a:solidFill>
              <a:ln w="158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17" name="椭圆 16">
                <a:extLst>
                  <a:ext uri="{FF2B5EF4-FFF2-40B4-BE49-F238E27FC236}">
                    <a16:creationId xmlns:a16="http://schemas.microsoft.com/office/drawing/2014/main" id="{E67E727A-A168-4A86-92FA-AF89711173CB}"/>
                  </a:ext>
                </a:extLst>
              </p:cNvPr>
              <p:cNvSpPr/>
              <p:nvPr/>
            </p:nvSpPr>
            <p:spPr>
              <a:xfrm>
                <a:off x="10746497" y="3052138"/>
                <a:ext cx="115455" cy="115455"/>
              </a:xfrm>
              <a:prstGeom prst="ellipse">
                <a:avLst/>
              </a:prstGeom>
              <a:solidFill>
                <a:sysClr val="window" lastClr="FFFFFF"/>
              </a:solidFill>
              <a:ln w="1587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cxnSp>
            <p:nvCxnSpPr>
              <p:cNvPr id="18" name="直接连接符 17">
                <a:extLst>
                  <a:ext uri="{FF2B5EF4-FFF2-40B4-BE49-F238E27FC236}">
                    <a16:creationId xmlns:a16="http://schemas.microsoft.com/office/drawing/2014/main" id="{BCBAEC17-D754-48A1-BA1B-5BB42FB788BE}"/>
                  </a:ext>
                </a:extLst>
              </p:cNvPr>
              <p:cNvCxnSpPr/>
              <p:nvPr/>
            </p:nvCxnSpPr>
            <p:spPr>
              <a:xfrm>
                <a:off x="10798596" y="2116250"/>
                <a:ext cx="5630" cy="453804"/>
              </a:xfrm>
              <a:prstGeom prst="line">
                <a:avLst/>
              </a:prstGeom>
              <a:noFill/>
              <a:ln w="15875" cap="flat" cmpd="sng" algn="ctr">
                <a:solidFill>
                  <a:sysClr val="window" lastClr="FFFFFF"/>
                </a:solidFill>
                <a:prstDash val="solid"/>
                <a:miter lim="800000"/>
                <a:headEnd type="none" w="sm" len="med"/>
                <a:tailEnd type="none"/>
              </a:ln>
              <a:effectLst/>
            </p:spPr>
          </p:cxnSp>
          <p:cxnSp>
            <p:nvCxnSpPr>
              <p:cNvPr id="19" name="直接连接符 18">
                <a:extLst>
                  <a:ext uri="{FF2B5EF4-FFF2-40B4-BE49-F238E27FC236}">
                    <a16:creationId xmlns:a16="http://schemas.microsoft.com/office/drawing/2014/main" id="{BB090FDA-EC28-4823-B52B-08A3ED75D41C}"/>
                  </a:ext>
                </a:extLst>
              </p:cNvPr>
              <p:cNvCxnSpPr/>
              <p:nvPr/>
            </p:nvCxnSpPr>
            <p:spPr>
              <a:xfrm flipV="1">
                <a:off x="10438596" y="2563704"/>
                <a:ext cx="360000" cy="2"/>
              </a:xfrm>
              <a:prstGeom prst="line">
                <a:avLst/>
              </a:prstGeom>
              <a:noFill/>
              <a:ln w="15875" cap="flat" cmpd="sng" algn="ctr">
                <a:solidFill>
                  <a:sysClr val="window" lastClr="FFFFFF"/>
                </a:solidFill>
                <a:prstDash val="solid"/>
                <a:miter lim="800000"/>
                <a:headEnd type="none" w="sm" len="med"/>
                <a:tailEnd type="none"/>
              </a:ln>
              <a:effectLst/>
            </p:spPr>
          </p:cxnSp>
        </p:grpSp>
      </p:grpSp>
      <p:grpSp>
        <p:nvGrpSpPr>
          <p:cNvPr id="20" name="组合 49">
            <a:extLst>
              <a:ext uri="{FF2B5EF4-FFF2-40B4-BE49-F238E27FC236}">
                <a16:creationId xmlns:a16="http://schemas.microsoft.com/office/drawing/2014/main" id="{6F739FCE-D94B-46A5-ABB6-D76BBC94AF90}"/>
              </a:ext>
            </a:extLst>
          </p:cNvPr>
          <p:cNvGrpSpPr/>
          <p:nvPr/>
        </p:nvGrpSpPr>
        <p:grpSpPr>
          <a:xfrm>
            <a:off x="1701436" y="3455648"/>
            <a:ext cx="1739063" cy="1454566"/>
            <a:chOff x="1699858" y="3456448"/>
            <a:chExt cx="1739374" cy="1454902"/>
          </a:xfrm>
          <a:solidFill>
            <a:srgbClr val="00A3B7"/>
          </a:solidFill>
        </p:grpSpPr>
        <p:sp>
          <p:nvSpPr>
            <p:cNvPr id="21" name="平行四边形 20">
              <a:extLst>
                <a:ext uri="{FF2B5EF4-FFF2-40B4-BE49-F238E27FC236}">
                  <a16:creationId xmlns:a16="http://schemas.microsoft.com/office/drawing/2014/main" id="{762214A6-349A-4CB9-9680-1C50A366A790}"/>
                </a:ext>
              </a:extLst>
            </p:cNvPr>
            <p:cNvSpPr/>
            <p:nvPr/>
          </p:nvSpPr>
          <p:spPr>
            <a:xfrm>
              <a:off x="1699858" y="3456448"/>
              <a:ext cx="1739374" cy="1454902"/>
            </a:xfrm>
            <a:prstGeom prst="parallelogram">
              <a:avLst>
                <a:gd name="adj" fmla="val 52253"/>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grpSp>
          <p:nvGrpSpPr>
            <p:cNvPr id="22" name="组合 27">
              <a:extLst>
                <a:ext uri="{FF2B5EF4-FFF2-40B4-BE49-F238E27FC236}">
                  <a16:creationId xmlns:a16="http://schemas.microsoft.com/office/drawing/2014/main" id="{17C15802-18F1-42E1-8865-C7A2ED9E2FBC}"/>
                </a:ext>
              </a:extLst>
            </p:cNvPr>
            <p:cNvGrpSpPr/>
            <p:nvPr/>
          </p:nvGrpSpPr>
          <p:grpSpPr>
            <a:xfrm>
              <a:off x="2141499" y="4214248"/>
              <a:ext cx="573004" cy="528927"/>
              <a:chOff x="9756576" y="1288324"/>
              <a:chExt cx="1586854" cy="2003506"/>
            </a:xfrm>
            <a:grpFill/>
            <a:effectLst>
              <a:reflection blurRad="6350" stA="52000" endA="300" endPos="35000" dir="5400000" sy="-100000" algn="bl" rotWithShape="0"/>
            </a:effectLst>
          </p:grpSpPr>
          <p:sp>
            <p:nvSpPr>
              <p:cNvPr id="23" name="圆角矩形 28">
                <a:extLst>
                  <a:ext uri="{FF2B5EF4-FFF2-40B4-BE49-F238E27FC236}">
                    <a16:creationId xmlns:a16="http://schemas.microsoft.com/office/drawing/2014/main" id="{B497861F-D1B2-41DA-8E88-9FF0E32072A6}"/>
                  </a:ext>
                </a:extLst>
              </p:cNvPr>
              <p:cNvSpPr/>
              <p:nvPr/>
            </p:nvSpPr>
            <p:spPr>
              <a:xfrm>
                <a:off x="10359467" y="2820142"/>
                <a:ext cx="381068" cy="127021"/>
              </a:xfrm>
              <a:prstGeom prst="roundRect">
                <a:avLst/>
              </a:prstGeom>
              <a:solidFill>
                <a:schemeClr val="bg1"/>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sp>
            <p:nvSpPr>
              <p:cNvPr id="24" name="椭圆 23">
                <a:extLst>
                  <a:ext uri="{FF2B5EF4-FFF2-40B4-BE49-F238E27FC236}">
                    <a16:creationId xmlns:a16="http://schemas.microsoft.com/office/drawing/2014/main" id="{3776D8AB-51A3-44FA-8BF7-DB3F8564739C}"/>
                  </a:ext>
                </a:extLst>
              </p:cNvPr>
              <p:cNvSpPr/>
              <p:nvPr/>
            </p:nvSpPr>
            <p:spPr>
              <a:xfrm>
                <a:off x="10422966" y="3130514"/>
                <a:ext cx="254075" cy="161316"/>
              </a:xfrm>
              <a:prstGeom prst="ellipse">
                <a:avLst/>
              </a:prstGeom>
              <a:solidFill>
                <a:schemeClr val="bg1"/>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25" name="圆角矩形 30">
                <a:extLst>
                  <a:ext uri="{FF2B5EF4-FFF2-40B4-BE49-F238E27FC236}">
                    <a16:creationId xmlns:a16="http://schemas.microsoft.com/office/drawing/2014/main" id="{7CDCDAAD-40B5-4DB5-82CC-5B103E6C97A4}"/>
                  </a:ext>
                </a:extLst>
              </p:cNvPr>
              <p:cNvSpPr/>
              <p:nvPr/>
            </p:nvSpPr>
            <p:spPr>
              <a:xfrm>
                <a:off x="10388002" y="2975327"/>
                <a:ext cx="323999" cy="127021"/>
              </a:xfrm>
              <a:prstGeom prst="roundRect">
                <a:avLst/>
              </a:prstGeom>
              <a:solidFill>
                <a:schemeClr val="bg1"/>
              </a:solidFill>
              <a:ln w="254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cxnSp>
            <p:nvCxnSpPr>
              <p:cNvPr id="26" name="直接连接符 25">
                <a:extLst>
                  <a:ext uri="{FF2B5EF4-FFF2-40B4-BE49-F238E27FC236}">
                    <a16:creationId xmlns:a16="http://schemas.microsoft.com/office/drawing/2014/main" id="{56835C90-6A0C-4FC6-903D-2D4C7BDD8ECB}"/>
                  </a:ext>
                </a:extLst>
              </p:cNvPr>
              <p:cNvCxnSpPr/>
              <p:nvPr/>
            </p:nvCxnSpPr>
            <p:spPr>
              <a:xfrm>
                <a:off x="9756576" y="1570987"/>
                <a:ext cx="288453" cy="223045"/>
              </a:xfrm>
              <a:prstGeom prst="line">
                <a:avLst/>
              </a:prstGeom>
              <a:grpFill/>
              <a:ln w="15875" cap="flat" cmpd="sng" algn="ctr">
                <a:solidFill>
                  <a:sysClr val="window" lastClr="FFFFFF"/>
                </a:solidFill>
                <a:prstDash val="solid"/>
                <a:miter lim="800000"/>
              </a:ln>
              <a:effectLst/>
            </p:spPr>
          </p:cxnSp>
          <p:cxnSp>
            <p:nvCxnSpPr>
              <p:cNvPr id="27" name="直接连接符 26">
                <a:extLst>
                  <a:ext uri="{FF2B5EF4-FFF2-40B4-BE49-F238E27FC236}">
                    <a16:creationId xmlns:a16="http://schemas.microsoft.com/office/drawing/2014/main" id="{2DE0FF3A-94FF-45E2-89B7-8009CE86484B}"/>
                  </a:ext>
                </a:extLst>
              </p:cNvPr>
              <p:cNvCxnSpPr/>
              <p:nvPr/>
            </p:nvCxnSpPr>
            <p:spPr>
              <a:xfrm flipH="1">
                <a:off x="11054978" y="1590032"/>
                <a:ext cx="288452" cy="204000"/>
              </a:xfrm>
              <a:prstGeom prst="line">
                <a:avLst/>
              </a:prstGeom>
              <a:grpFill/>
              <a:ln w="15875" cap="flat" cmpd="sng" algn="ctr">
                <a:solidFill>
                  <a:sysClr val="window" lastClr="FFFFFF"/>
                </a:solidFill>
                <a:prstDash val="solid"/>
                <a:miter lim="800000"/>
              </a:ln>
              <a:effectLst/>
            </p:spPr>
          </p:cxnSp>
          <p:cxnSp>
            <p:nvCxnSpPr>
              <p:cNvPr id="28" name="直接连接符 27">
                <a:extLst>
                  <a:ext uri="{FF2B5EF4-FFF2-40B4-BE49-F238E27FC236}">
                    <a16:creationId xmlns:a16="http://schemas.microsoft.com/office/drawing/2014/main" id="{922C0CA3-B391-452A-9BD6-0E931BE3B47A}"/>
                  </a:ext>
                </a:extLst>
              </p:cNvPr>
              <p:cNvCxnSpPr/>
              <p:nvPr/>
            </p:nvCxnSpPr>
            <p:spPr>
              <a:xfrm>
                <a:off x="10550007" y="1288324"/>
                <a:ext cx="0" cy="301707"/>
              </a:xfrm>
              <a:prstGeom prst="line">
                <a:avLst/>
              </a:prstGeom>
              <a:grpFill/>
              <a:ln w="15875" cap="flat" cmpd="sng" algn="ctr">
                <a:solidFill>
                  <a:sysClr val="window" lastClr="FFFFFF"/>
                </a:solidFill>
                <a:prstDash val="solid"/>
                <a:miter lim="800000"/>
              </a:ln>
              <a:effectLst/>
            </p:spPr>
          </p:cxnSp>
          <p:sp>
            <p:nvSpPr>
              <p:cNvPr id="29" name="圆角矩形 66">
                <a:extLst>
                  <a:ext uri="{FF2B5EF4-FFF2-40B4-BE49-F238E27FC236}">
                    <a16:creationId xmlns:a16="http://schemas.microsoft.com/office/drawing/2014/main" id="{E0129F4E-65FB-4128-B441-F7A2C73C25AC}"/>
                  </a:ext>
                </a:extLst>
              </p:cNvPr>
              <p:cNvSpPr/>
              <p:nvPr/>
            </p:nvSpPr>
            <p:spPr>
              <a:xfrm>
                <a:off x="10045029" y="1681611"/>
                <a:ext cx="1009948" cy="1073456"/>
              </a:xfrm>
              <a:custGeom>
                <a:avLst/>
                <a:gdLst/>
                <a:ahLst/>
                <a:cxnLst/>
                <a:rect l="l" t="t" r="r" b="b"/>
                <a:pathLst>
                  <a:path w="286232" h="304231">
                    <a:moveTo>
                      <a:pt x="143116" y="0"/>
                    </a:moveTo>
                    <a:cubicBezTo>
                      <a:pt x="222157" y="0"/>
                      <a:pt x="286232" y="64075"/>
                      <a:pt x="286232" y="143116"/>
                    </a:cubicBezTo>
                    <a:cubicBezTo>
                      <a:pt x="286232" y="204128"/>
                      <a:pt x="248053" y="256223"/>
                      <a:pt x="193959" y="275967"/>
                    </a:cubicBezTo>
                    <a:lnTo>
                      <a:pt x="193959" y="298231"/>
                    </a:lnTo>
                    <a:cubicBezTo>
                      <a:pt x="193959" y="301545"/>
                      <a:pt x="191273" y="304231"/>
                      <a:pt x="187959" y="304231"/>
                    </a:cubicBezTo>
                    <a:lnTo>
                      <a:pt x="91959" y="304231"/>
                    </a:lnTo>
                    <a:cubicBezTo>
                      <a:pt x="88645" y="304231"/>
                      <a:pt x="85959" y="301545"/>
                      <a:pt x="85959" y="298231"/>
                    </a:cubicBezTo>
                    <a:lnTo>
                      <a:pt x="85959" y="274231"/>
                    </a:lnTo>
                    <a:lnTo>
                      <a:pt x="86092" y="274098"/>
                    </a:lnTo>
                    <a:cubicBezTo>
                      <a:pt x="35372" y="252309"/>
                      <a:pt x="0" y="201843"/>
                      <a:pt x="0" y="143116"/>
                    </a:cubicBezTo>
                    <a:cubicBezTo>
                      <a:pt x="0" y="64075"/>
                      <a:pt x="64075" y="0"/>
                      <a:pt x="143116" y="0"/>
                    </a:cubicBezTo>
                    <a:close/>
                  </a:path>
                </a:pathLst>
              </a:custGeom>
              <a:solidFill>
                <a:schemeClr val="bg1"/>
              </a:solidFill>
              <a:ln w="2222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cxnSp>
            <p:nvCxnSpPr>
              <p:cNvPr id="30" name="直接连接符 29">
                <a:extLst>
                  <a:ext uri="{FF2B5EF4-FFF2-40B4-BE49-F238E27FC236}">
                    <a16:creationId xmlns:a16="http://schemas.microsoft.com/office/drawing/2014/main" id="{BCC3D870-040E-417F-A820-751FE3BA3390}"/>
                  </a:ext>
                </a:extLst>
              </p:cNvPr>
              <p:cNvCxnSpPr/>
              <p:nvPr/>
            </p:nvCxnSpPr>
            <p:spPr>
              <a:xfrm>
                <a:off x="11054977" y="2497747"/>
                <a:ext cx="288453" cy="223045"/>
              </a:xfrm>
              <a:prstGeom prst="line">
                <a:avLst/>
              </a:prstGeom>
              <a:grpFill/>
              <a:ln w="15875" cap="flat" cmpd="sng" algn="ctr">
                <a:solidFill>
                  <a:sysClr val="window" lastClr="FFFFFF"/>
                </a:solidFill>
                <a:prstDash val="solid"/>
                <a:miter lim="800000"/>
              </a:ln>
              <a:effectLst/>
            </p:spPr>
          </p:cxnSp>
          <p:cxnSp>
            <p:nvCxnSpPr>
              <p:cNvPr id="31" name="直接连接符 30">
                <a:extLst>
                  <a:ext uri="{FF2B5EF4-FFF2-40B4-BE49-F238E27FC236}">
                    <a16:creationId xmlns:a16="http://schemas.microsoft.com/office/drawing/2014/main" id="{DB6F8BDE-2B4C-49E1-A485-9B39D7A90E72}"/>
                  </a:ext>
                </a:extLst>
              </p:cNvPr>
              <p:cNvCxnSpPr/>
              <p:nvPr/>
            </p:nvCxnSpPr>
            <p:spPr>
              <a:xfrm flipH="1">
                <a:off x="9756576" y="2502236"/>
                <a:ext cx="288454" cy="218556"/>
              </a:xfrm>
              <a:prstGeom prst="line">
                <a:avLst/>
              </a:prstGeom>
              <a:grpFill/>
              <a:ln w="15875" cap="flat" cmpd="sng" algn="ctr">
                <a:solidFill>
                  <a:sysClr val="window" lastClr="FFFFFF"/>
                </a:solidFill>
                <a:prstDash val="solid"/>
                <a:miter lim="800000"/>
              </a:ln>
              <a:effectLst/>
            </p:spPr>
          </p:cxnSp>
        </p:grpSp>
      </p:grpSp>
      <p:grpSp>
        <p:nvGrpSpPr>
          <p:cNvPr id="32" name="组合 50">
            <a:extLst>
              <a:ext uri="{FF2B5EF4-FFF2-40B4-BE49-F238E27FC236}">
                <a16:creationId xmlns:a16="http://schemas.microsoft.com/office/drawing/2014/main" id="{161DFA19-AA4E-4234-B29C-7C1C33F63BCE}"/>
              </a:ext>
            </a:extLst>
          </p:cNvPr>
          <p:cNvGrpSpPr/>
          <p:nvPr/>
        </p:nvGrpSpPr>
        <p:grpSpPr>
          <a:xfrm>
            <a:off x="2301175" y="4182929"/>
            <a:ext cx="1739063" cy="1454566"/>
            <a:chOff x="2299704" y="4183898"/>
            <a:chExt cx="1739374" cy="1454902"/>
          </a:xfrm>
          <a:solidFill>
            <a:srgbClr val="00A3B7"/>
          </a:solidFill>
        </p:grpSpPr>
        <p:sp>
          <p:nvSpPr>
            <p:cNvPr id="33" name="平行四边形 32">
              <a:extLst>
                <a:ext uri="{FF2B5EF4-FFF2-40B4-BE49-F238E27FC236}">
                  <a16:creationId xmlns:a16="http://schemas.microsoft.com/office/drawing/2014/main" id="{66F08B9C-19E7-4D6F-B003-CCB092BD72E0}"/>
                </a:ext>
              </a:extLst>
            </p:cNvPr>
            <p:cNvSpPr/>
            <p:nvPr/>
          </p:nvSpPr>
          <p:spPr>
            <a:xfrm>
              <a:off x="2299704" y="4183898"/>
              <a:ext cx="1739374" cy="1454902"/>
            </a:xfrm>
            <a:prstGeom prst="parallelogram">
              <a:avLst>
                <a:gd name="adj" fmla="val 52253"/>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dirty="0">
                <a:ln>
                  <a:noFill/>
                </a:ln>
                <a:solidFill>
                  <a:schemeClr val="bg1"/>
                </a:solidFill>
                <a:effectLst/>
                <a:uLnTx/>
                <a:uFillTx/>
                <a:latin typeface="等线" panose="020F0502020204030204"/>
                <a:ea typeface="等线" panose="02010600030101010101" pitchFamily="2" charset="-122"/>
                <a:cs typeface="+mn-cs"/>
              </a:endParaRPr>
            </a:p>
          </p:txBody>
        </p:sp>
        <p:grpSp>
          <p:nvGrpSpPr>
            <p:cNvPr id="34" name="组合 37">
              <a:extLst>
                <a:ext uri="{FF2B5EF4-FFF2-40B4-BE49-F238E27FC236}">
                  <a16:creationId xmlns:a16="http://schemas.microsoft.com/office/drawing/2014/main" id="{4AA84D75-7A51-404F-8EFD-DAF30C7ABD52}"/>
                </a:ext>
              </a:extLst>
            </p:cNvPr>
            <p:cNvGrpSpPr/>
            <p:nvPr/>
          </p:nvGrpSpPr>
          <p:grpSpPr>
            <a:xfrm>
              <a:off x="2605086" y="4994049"/>
              <a:ext cx="573004" cy="528927"/>
              <a:chOff x="4274149" y="4104491"/>
              <a:chExt cx="595703" cy="565393"/>
            </a:xfrm>
            <a:grpFill/>
          </p:grpSpPr>
          <p:grpSp>
            <p:nvGrpSpPr>
              <p:cNvPr id="35" name="组合 38">
                <a:extLst>
                  <a:ext uri="{FF2B5EF4-FFF2-40B4-BE49-F238E27FC236}">
                    <a16:creationId xmlns:a16="http://schemas.microsoft.com/office/drawing/2014/main" id="{9F4524B8-5A9C-497A-9087-C30CB035B3BE}"/>
                  </a:ext>
                </a:extLst>
              </p:cNvPr>
              <p:cNvGrpSpPr/>
              <p:nvPr/>
            </p:nvGrpSpPr>
            <p:grpSpPr>
              <a:xfrm>
                <a:off x="4274149" y="4165884"/>
                <a:ext cx="595703" cy="504000"/>
                <a:chOff x="13212960" y="2833360"/>
                <a:chExt cx="936104" cy="792000"/>
              </a:xfrm>
              <a:grpFill/>
              <a:effectLst>
                <a:reflection blurRad="6350" stA="52000" endA="300" endPos="35000" dir="5400000" sy="-100000" algn="bl" rotWithShape="0"/>
              </a:effectLst>
            </p:grpSpPr>
            <p:sp>
              <p:nvSpPr>
                <p:cNvPr id="37" name="矩形 36">
                  <a:extLst>
                    <a:ext uri="{FF2B5EF4-FFF2-40B4-BE49-F238E27FC236}">
                      <a16:creationId xmlns:a16="http://schemas.microsoft.com/office/drawing/2014/main" id="{E09AD186-8814-485C-A256-873EDD6BB98A}"/>
                    </a:ext>
                  </a:extLst>
                </p:cNvPr>
                <p:cNvSpPr/>
                <p:nvPr/>
              </p:nvSpPr>
              <p:spPr>
                <a:xfrm>
                  <a:off x="13212960" y="3373360"/>
                  <a:ext cx="144016" cy="2520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8" name="矩形 37">
                  <a:extLst>
                    <a:ext uri="{FF2B5EF4-FFF2-40B4-BE49-F238E27FC236}">
                      <a16:creationId xmlns:a16="http://schemas.microsoft.com/office/drawing/2014/main" id="{01569AD7-6781-4836-A2FC-11BF5F68F443}"/>
                    </a:ext>
                  </a:extLst>
                </p:cNvPr>
                <p:cNvSpPr/>
                <p:nvPr/>
              </p:nvSpPr>
              <p:spPr>
                <a:xfrm>
                  <a:off x="13476989" y="3229360"/>
                  <a:ext cx="144016" cy="3960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9" name="矩形 38">
                  <a:extLst>
                    <a:ext uri="{FF2B5EF4-FFF2-40B4-BE49-F238E27FC236}">
                      <a16:creationId xmlns:a16="http://schemas.microsoft.com/office/drawing/2014/main" id="{8B3CADC5-F9FF-42BD-8765-FDB32835F4F8}"/>
                    </a:ext>
                  </a:extLst>
                </p:cNvPr>
                <p:cNvSpPr/>
                <p:nvPr/>
              </p:nvSpPr>
              <p:spPr>
                <a:xfrm>
                  <a:off x="14005048" y="2833360"/>
                  <a:ext cx="144016" cy="7920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0" name="矩形 39">
                  <a:extLst>
                    <a:ext uri="{FF2B5EF4-FFF2-40B4-BE49-F238E27FC236}">
                      <a16:creationId xmlns:a16="http://schemas.microsoft.com/office/drawing/2014/main" id="{F8261964-A323-4C09-BDBB-A203717235E1}"/>
                    </a:ext>
                  </a:extLst>
                </p:cNvPr>
                <p:cNvSpPr/>
                <p:nvPr/>
              </p:nvSpPr>
              <p:spPr>
                <a:xfrm>
                  <a:off x="13741018" y="3121360"/>
                  <a:ext cx="144016" cy="5040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sp>
            <p:nvSpPr>
              <p:cNvPr id="36" name="任意多边形 39">
                <a:extLst>
                  <a:ext uri="{FF2B5EF4-FFF2-40B4-BE49-F238E27FC236}">
                    <a16:creationId xmlns:a16="http://schemas.microsoft.com/office/drawing/2014/main" id="{8E012403-DCFB-4E9E-A4EC-0CCE68CCDD3B}"/>
                  </a:ext>
                </a:extLst>
              </p:cNvPr>
              <p:cNvSpPr/>
              <p:nvPr/>
            </p:nvSpPr>
            <p:spPr>
              <a:xfrm>
                <a:off x="4279106" y="4104491"/>
                <a:ext cx="499099" cy="367497"/>
              </a:xfrm>
              <a:custGeom>
                <a:avLst/>
                <a:gdLst>
                  <a:gd name="connsiteX0" fmla="*/ 0 w 416719"/>
                  <a:gd name="connsiteY0" fmla="*/ 302419 h 302419"/>
                  <a:gd name="connsiteX1" fmla="*/ 269082 w 416719"/>
                  <a:gd name="connsiteY1" fmla="*/ 166687 h 302419"/>
                  <a:gd name="connsiteX2" fmla="*/ 416719 w 416719"/>
                  <a:gd name="connsiteY2" fmla="*/ 0 h 302419"/>
                  <a:gd name="connsiteX3" fmla="*/ 416719 w 416719"/>
                  <a:gd name="connsiteY3" fmla="*/ 0 h 302419"/>
                </a:gdLst>
                <a:ahLst/>
                <a:cxnLst>
                  <a:cxn ang="0">
                    <a:pos x="connsiteX0" y="connsiteY0"/>
                  </a:cxn>
                  <a:cxn ang="0">
                    <a:pos x="connsiteX1" y="connsiteY1"/>
                  </a:cxn>
                  <a:cxn ang="0">
                    <a:pos x="connsiteX2" y="connsiteY2"/>
                  </a:cxn>
                  <a:cxn ang="0">
                    <a:pos x="connsiteX3" y="connsiteY3"/>
                  </a:cxn>
                </a:cxnLst>
                <a:rect l="l" t="t" r="r" b="b"/>
                <a:pathLst>
                  <a:path w="416719" h="302419">
                    <a:moveTo>
                      <a:pt x="0" y="302419"/>
                    </a:moveTo>
                    <a:cubicBezTo>
                      <a:pt x="99814" y="259754"/>
                      <a:pt x="199629" y="217090"/>
                      <a:pt x="269082" y="166687"/>
                    </a:cubicBezTo>
                    <a:cubicBezTo>
                      <a:pt x="338535" y="116284"/>
                      <a:pt x="416719" y="0"/>
                      <a:pt x="416719" y="0"/>
                    </a:cubicBezTo>
                    <a:lnTo>
                      <a:pt x="416719" y="0"/>
                    </a:lnTo>
                  </a:path>
                </a:pathLst>
              </a:custGeom>
              <a:solidFill>
                <a:schemeClr val="bg1"/>
              </a:solidFill>
              <a:ln w="15875" cap="flat" cmpd="sng" algn="ctr">
                <a:solidFill>
                  <a:sysClr val="window" lastClr="FFFFFF"/>
                </a:solidFill>
                <a:prstDash val="solid"/>
                <a:miter lim="800000"/>
                <a:tailEnd type="triangle" w="sm"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pic>
        <p:nvPicPr>
          <p:cNvPr id="41" name="Picture 3">
            <a:extLst>
              <a:ext uri="{FF2B5EF4-FFF2-40B4-BE49-F238E27FC236}">
                <a16:creationId xmlns:a16="http://schemas.microsoft.com/office/drawing/2014/main" id="{EA505949-1218-4CE2-AE12-6557362A0A3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337017" y="1873487"/>
            <a:ext cx="9539448" cy="1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 name="组合 47">
            <a:extLst>
              <a:ext uri="{FF2B5EF4-FFF2-40B4-BE49-F238E27FC236}">
                <a16:creationId xmlns:a16="http://schemas.microsoft.com/office/drawing/2014/main" id="{C029E8FC-7F67-4F2C-97EC-409C397B30B6}"/>
              </a:ext>
            </a:extLst>
          </p:cNvPr>
          <p:cNvGrpSpPr/>
          <p:nvPr/>
        </p:nvGrpSpPr>
        <p:grpSpPr>
          <a:xfrm>
            <a:off x="-114604" y="1943185"/>
            <a:ext cx="3569620" cy="1512465"/>
            <a:chOff x="-116507" y="1943633"/>
            <a:chExt cx="3570257" cy="1512815"/>
          </a:xfrm>
        </p:grpSpPr>
        <p:grpSp>
          <p:nvGrpSpPr>
            <p:cNvPr id="43" name="组合 45">
              <a:extLst>
                <a:ext uri="{FF2B5EF4-FFF2-40B4-BE49-F238E27FC236}">
                  <a16:creationId xmlns:a16="http://schemas.microsoft.com/office/drawing/2014/main" id="{C98A7F5D-F89F-44B7-89FF-5089E2332A47}"/>
                </a:ext>
              </a:extLst>
            </p:cNvPr>
            <p:cNvGrpSpPr/>
            <p:nvPr/>
          </p:nvGrpSpPr>
          <p:grpSpPr>
            <a:xfrm>
              <a:off x="518696" y="2001546"/>
              <a:ext cx="1739374" cy="1454902"/>
              <a:chOff x="518696" y="2001546"/>
              <a:chExt cx="1739374" cy="1454902"/>
            </a:xfrm>
          </p:grpSpPr>
          <p:sp>
            <p:nvSpPr>
              <p:cNvPr id="45" name="平行四边形 44">
                <a:extLst>
                  <a:ext uri="{FF2B5EF4-FFF2-40B4-BE49-F238E27FC236}">
                    <a16:creationId xmlns:a16="http://schemas.microsoft.com/office/drawing/2014/main" id="{5276D2BE-4BA4-4044-AF6F-EDA4B90E5B95}"/>
                  </a:ext>
                </a:extLst>
              </p:cNvPr>
              <p:cNvSpPr/>
              <p:nvPr/>
            </p:nvSpPr>
            <p:spPr>
              <a:xfrm>
                <a:off x="518696" y="2001546"/>
                <a:ext cx="1739374" cy="1454902"/>
              </a:xfrm>
              <a:prstGeom prst="parallelogram">
                <a:avLst>
                  <a:gd name="adj" fmla="val 52253"/>
                </a:avLst>
              </a:prstGeom>
              <a:solidFill>
                <a:schemeClr val="bg1">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nvGrpSpPr>
              <p:cNvPr id="46" name="组合 11">
                <a:extLst>
                  <a:ext uri="{FF2B5EF4-FFF2-40B4-BE49-F238E27FC236}">
                    <a16:creationId xmlns:a16="http://schemas.microsoft.com/office/drawing/2014/main" id="{B1030AC7-D2E1-49D4-A933-8BF6D34D5C40}"/>
                  </a:ext>
                </a:extLst>
              </p:cNvPr>
              <p:cNvGrpSpPr/>
              <p:nvPr/>
            </p:nvGrpSpPr>
            <p:grpSpPr>
              <a:xfrm>
                <a:off x="880529" y="2763054"/>
                <a:ext cx="620320" cy="620320"/>
                <a:chOff x="1319543" y="1686014"/>
                <a:chExt cx="506645" cy="506645"/>
              </a:xfrm>
              <a:effectLst>
                <a:reflection blurRad="6350" stA="52000" endA="300" endPos="35000" dir="5400000" sy="-100000" algn="bl" rotWithShape="0"/>
              </a:effectLst>
            </p:grpSpPr>
            <p:sp>
              <p:nvSpPr>
                <p:cNvPr id="47" name="椭圆 46">
                  <a:extLst>
                    <a:ext uri="{FF2B5EF4-FFF2-40B4-BE49-F238E27FC236}">
                      <a16:creationId xmlns:a16="http://schemas.microsoft.com/office/drawing/2014/main" id="{F49F2AEE-3102-4DB5-91B2-3C965959D58F}"/>
                    </a:ext>
                  </a:extLst>
                </p:cNvPr>
                <p:cNvSpPr/>
                <p:nvPr/>
              </p:nvSpPr>
              <p:spPr>
                <a:xfrm rot="2871423">
                  <a:off x="1522201" y="1888672"/>
                  <a:ext cx="101329" cy="101329"/>
                </a:xfrm>
                <a:prstGeom prst="ellipse">
                  <a:avLst/>
                </a:prstGeom>
                <a:solidFill>
                  <a:sysClr val="window" lastClr="FFFFFF">
                    <a:alpha val="8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8" name="弧形 47">
                  <a:extLst>
                    <a:ext uri="{FF2B5EF4-FFF2-40B4-BE49-F238E27FC236}">
                      <a16:creationId xmlns:a16="http://schemas.microsoft.com/office/drawing/2014/main" id="{4DFBE998-BBCB-470A-B644-5ED2674AAEFC}"/>
                    </a:ext>
                  </a:extLst>
                </p:cNvPr>
                <p:cNvSpPr/>
                <p:nvPr/>
              </p:nvSpPr>
              <p:spPr>
                <a:xfrm rot="2871423">
                  <a:off x="1420872" y="1787343"/>
                  <a:ext cx="303987" cy="303987"/>
                </a:xfrm>
                <a:prstGeom prst="arc">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9" name="弧形 48">
                  <a:extLst>
                    <a:ext uri="{FF2B5EF4-FFF2-40B4-BE49-F238E27FC236}">
                      <a16:creationId xmlns:a16="http://schemas.microsoft.com/office/drawing/2014/main" id="{E78E81EC-5C3A-449A-A4DA-EE0D5C70DEAB}"/>
                    </a:ext>
                  </a:extLst>
                </p:cNvPr>
                <p:cNvSpPr/>
                <p:nvPr/>
              </p:nvSpPr>
              <p:spPr>
                <a:xfrm rot="2871423">
                  <a:off x="1370208" y="1736679"/>
                  <a:ext cx="405316" cy="405316"/>
                </a:xfrm>
                <a:prstGeom prst="arc">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0" name="弧形 49">
                  <a:extLst>
                    <a:ext uri="{FF2B5EF4-FFF2-40B4-BE49-F238E27FC236}">
                      <a16:creationId xmlns:a16="http://schemas.microsoft.com/office/drawing/2014/main" id="{AD328E05-4AD3-4E64-AB35-307B0521A266}"/>
                    </a:ext>
                  </a:extLst>
                </p:cNvPr>
                <p:cNvSpPr/>
                <p:nvPr/>
              </p:nvSpPr>
              <p:spPr>
                <a:xfrm rot="2871423">
                  <a:off x="1319543" y="1686014"/>
                  <a:ext cx="506645" cy="506645"/>
                </a:xfrm>
                <a:prstGeom prst="arc">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1" name="弧形 50">
                  <a:extLst>
                    <a:ext uri="{FF2B5EF4-FFF2-40B4-BE49-F238E27FC236}">
                      <a16:creationId xmlns:a16="http://schemas.microsoft.com/office/drawing/2014/main" id="{A6E83491-69D5-4C67-8B08-703024AC564F}"/>
                    </a:ext>
                  </a:extLst>
                </p:cNvPr>
                <p:cNvSpPr/>
                <p:nvPr/>
              </p:nvSpPr>
              <p:spPr>
                <a:xfrm rot="2871423">
                  <a:off x="1420872" y="1787343"/>
                  <a:ext cx="303987" cy="303987"/>
                </a:xfrm>
                <a:prstGeom prst="arc">
                  <a:avLst>
                    <a:gd name="adj1" fmla="val 5326050"/>
                    <a:gd name="adj2" fmla="val 10634375"/>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2" name="弧形 51">
                  <a:extLst>
                    <a:ext uri="{FF2B5EF4-FFF2-40B4-BE49-F238E27FC236}">
                      <a16:creationId xmlns:a16="http://schemas.microsoft.com/office/drawing/2014/main" id="{372238E7-CC82-4694-AB09-A7359097AAC0}"/>
                    </a:ext>
                  </a:extLst>
                </p:cNvPr>
                <p:cNvSpPr/>
                <p:nvPr/>
              </p:nvSpPr>
              <p:spPr>
                <a:xfrm rot="2871423">
                  <a:off x="1370208" y="1736679"/>
                  <a:ext cx="405316" cy="405316"/>
                </a:xfrm>
                <a:prstGeom prst="arc">
                  <a:avLst>
                    <a:gd name="adj1" fmla="val 5299373"/>
                    <a:gd name="adj2" fmla="val 10617012"/>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3" name="弧形 52">
                  <a:extLst>
                    <a:ext uri="{FF2B5EF4-FFF2-40B4-BE49-F238E27FC236}">
                      <a16:creationId xmlns:a16="http://schemas.microsoft.com/office/drawing/2014/main" id="{E8CA0C45-8D02-414F-A476-005492DE8377}"/>
                    </a:ext>
                  </a:extLst>
                </p:cNvPr>
                <p:cNvSpPr/>
                <p:nvPr/>
              </p:nvSpPr>
              <p:spPr>
                <a:xfrm rot="2871423">
                  <a:off x="1319543" y="1686014"/>
                  <a:ext cx="506645" cy="506645"/>
                </a:xfrm>
                <a:prstGeom prst="arc">
                  <a:avLst>
                    <a:gd name="adj1" fmla="val 5198408"/>
                    <a:gd name="adj2" fmla="val 10677568"/>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grpSp>
        </p:grpSp>
        <p:pic>
          <p:nvPicPr>
            <p:cNvPr id="44" name="Picture 3">
              <a:extLst>
                <a:ext uri="{FF2B5EF4-FFF2-40B4-BE49-F238E27FC236}">
                  <a16:creationId xmlns:a16="http://schemas.microsoft.com/office/drawing/2014/main" id="{EC46D322-E705-4576-9B3A-4A83058313D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2767" r="7205" b="57679"/>
            <a:stretch/>
          </p:blipFill>
          <p:spPr bwMode="auto">
            <a:xfrm rot="10800000" flipV="1">
              <a:off x="-116507" y="1943633"/>
              <a:ext cx="3570257" cy="6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4" name="文本框 27">
            <a:extLst>
              <a:ext uri="{FF2B5EF4-FFF2-40B4-BE49-F238E27FC236}">
                <a16:creationId xmlns:a16="http://schemas.microsoft.com/office/drawing/2014/main" id="{F326E491-E363-4DD2-8748-602FDF9EB5C7}"/>
              </a:ext>
            </a:extLst>
          </p:cNvPr>
          <p:cNvSpPr txBox="1"/>
          <p:nvPr/>
        </p:nvSpPr>
        <p:spPr>
          <a:xfrm>
            <a:off x="1217740" y="2025218"/>
            <a:ext cx="627038" cy="523064"/>
          </a:xfrm>
          <a:prstGeom prst="rect">
            <a:avLst/>
          </a:prstGeom>
          <a:noFill/>
        </p:spPr>
        <p:txBody>
          <a:bodyPr wrap="none" lIns="91412" tIns="45706" rIns="91412" bIns="45706" rtlCol="0">
            <a:spAutoFit/>
          </a:bodyPr>
          <a:lstStyle/>
          <a:p>
            <a:r>
              <a:rPr lang="en-US" altLang="zh-CN" sz="2799" b="1" i="1" dirty="0">
                <a:solidFill>
                  <a:schemeClr val="bg1"/>
                </a:solidFill>
                <a:latin typeface="微软雅黑" pitchFamily="34" charset="-122"/>
                <a:ea typeface="微软雅黑" pitchFamily="34" charset="-122"/>
              </a:rPr>
              <a:t>01</a:t>
            </a:r>
            <a:endParaRPr lang="zh-CN" altLang="en-US" sz="2799" b="1" i="1" dirty="0">
              <a:solidFill>
                <a:schemeClr val="bg1"/>
              </a:solidFill>
              <a:latin typeface="微软雅黑" pitchFamily="34" charset="-122"/>
              <a:ea typeface="微软雅黑" pitchFamily="34" charset="-122"/>
            </a:endParaRPr>
          </a:p>
        </p:txBody>
      </p:sp>
      <p:sp>
        <p:nvSpPr>
          <p:cNvPr id="55" name="文本框 27">
            <a:extLst>
              <a:ext uri="{FF2B5EF4-FFF2-40B4-BE49-F238E27FC236}">
                <a16:creationId xmlns:a16="http://schemas.microsoft.com/office/drawing/2014/main" id="{F0CFE7C2-8C80-4E74-A6E7-6A51816F0F26}"/>
              </a:ext>
            </a:extLst>
          </p:cNvPr>
          <p:cNvSpPr txBox="1"/>
          <p:nvPr/>
        </p:nvSpPr>
        <p:spPr>
          <a:xfrm>
            <a:off x="1776024" y="2752270"/>
            <a:ext cx="627038" cy="523064"/>
          </a:xfrm>
          <a:prstGeom prst="rect">
            <a:avLst/>
          </a:prstGeom>
          <a:noFill/>
        </p:spPr>
        <p:txBody>
          <a:bodyPr wrap="none" lIns="91412" tIns="45706" rIns="91412" bIns="45706" rtlCol="0">
            <a:spAutoFit/>
          </a:bodyPr>
          <a:lstStyle/>
          <a:p>
            <a:r>
              <a:rPr lang="en-US" altLang="zh-CN" sz="2799" b="1" i="1" dirty="0">
                <a:solidFill>
                  <a:schemeClr val="bg1"/>
                </a:solidFill>
                <a:latin typeface="微软雅黑" pitchFamily="34" charset="-122"/>
                <a:ea typeface="微软雅黑" pitchFamily="34" charset="-122"/>
              </a:rPr>
              <a:t>02</a:t>
            </a:r>
            <a:endParaRPr lang="zh-CN" altLang="en-US" sz="2799" b="1" i="1" dirty="0">
              <a:solidFill>
                <a:schemeClr val="bg1"/>
              </a:solidFill>
              <a:latin typeface="微软雅黑" pitchFamily="34" charset="-122"/>
              <a:ea typeface="微软雅黑" pitchFamily="34" charset="-122"/>
            </a:endParaRPr>
          </a:p>
        </p:txBody>
      </p:sp>
      <p:sp>
        <p:nvSpPr>
          <p:cNvPr id="56" name="文本框 27">
            <a:extLst>
              <a:ext uri="{FF2B5EF4-FFF2-40B4-BE49-F238E27FC236}">
                <a16:creationId xmlns:a16="http://schemas.microsoft.com/office/drawing/2014/main" id="{E76CB524-C4B9-4339-9B3E-B201AD5B21AD}"/>
              </a:ext>
            </a:extLst>
          </p:cNvPr>
          <p:cNvSpPr txBox="1"/>
          <p:nvPr/>
        </p:nvSpPr>
        <p:spPr>
          <a:xfrm>
            <a:off x="2325126" y="3489586"/>
            <a:ext cx="627038" cy="523064"/>
          </a:xfrm>
          <a:prstGeom prst="rect">
            <a:avLst/>
          </a:prstGeom>
          <a:noFill/>
        </p:spPr>
        <p:txBody>
          <a:bodyPr wrap="none" lIns="91412" tIns="45706" rIns="91412" bIns="45706" rtlCol="0">
            <a:spAutoFit/>
          </a:bodyPr>
          <a:lstStyle/>
          <a:p>
            <a:r>
              <a:rPr lang="en-US" altLang="zh-CN" sz="2799" b="1" i="1" dirty="0">
                <a:solidFill>
                  <a:schemeClr val="bg1"/>
                </a:solidFill>
                <a:latin typeface="微软雅黑" pitchFamily="34" charset="-122"/>
                <a:ea typeface="微软雅黑" pitchFamily="34" charset="-122"/>
              </a:rPr>
              <a:t>03</a:t>
            </a:r>
            <a:endParaRPr lang="zh-CN" altLang="en-US" sz="2799" b="1" i="1" dirty="0">
              <a:solidFill>
                <a:schemeClr val="bg1"/>
              </a:solidFill>
              <a:latin typeface="微软雅黑" pitchFamily="34" charset="-122"/>
              <a:ea typeface="微软雅黑" pitchFamily="34" charset="-122"/>
            </a:endParaRPr>
          </a:p>
        </p:txBody>
      </p:sp>
      <p:sp>
        <p:nvSpPr>
          <p:cNvPr id="57" name="文本框 27">
            <a:extLst>
              <a:ext uri="{FF2B5EF4-FFF2-40B4-BE49-F238E27FC236}">
                <a16:creationId xmlns:a16="http://schemas.microsoft.com/office/drawing/2014/main" id="{8FCFE1C2-D7E7-48D8-A028-6DBAF85B3229}"/>
              </a:ext>
            </a:extLst>
          </p:cNvPr>
          <p:cNvSpPr txBox="1"/>
          <p:nvPr/>
        </p:nvSpPr>
        <p:spPr>
          <a:xfrm>
            <a:off x="2955980" y="4182929"/>
            <a:ext cx="627038" cy="523064"/>
          </a:xfrm>
          <a:prstGeom prst="rect">
            <a:avLst/>
          </a:prstGeom>
          <a:noFill/>
        </p:spPr>
        <p:txBody>
          <a:bodyPr wrap="none" lIns="91412" tIns="45706" rIns="91412" bIns="45706" rtlCol="0">
            <a:spAutoFit/>
          </a:bodyPr>
          <a:lstStyle/>
          <a:p>
            <a:r>
              <a:rPr lang="en-US" altLang="zh-CN" sz="2799" b="1" i="1" dirty="0">
                <a:solidFill>
                  <a:schemeClr val="bg1"/>
                </a:solidFill>
                <a:latin typeface="微软雅黑" pitchFamily="34" charset="-122"/>
                <a:ea typeface="微软雅黑" pitchFamily="34" charset="-122"/>
              </a:rPr>
              <a:t>04</a:t>
            </a:r>
            <a:endParaRPr lang="zh-CN" altLang="en-US" sz="2799" b="1" i="1" dirty="0">
              <a:solidFill>
                <a:schemeClr val="bg1"/>
              </a:solidFill>
              <a:latin typeface="微软雅黑" pitchFamily="34" charset="-122"/>
              <a:ea typeface="微软雅黑" pitchFamily="34" charset="-122"/>
            </a:endParaRPr>
          </a:p>
        </p:txBody>
      </p:sp>
      <p:sp>
        <p:nvSpPr>
          <p:cNvPr id="58" name="TextBox 81">
            <a:extLst>
              <a:ext uri="{FF2B5EF4-FFF2-40B4-BE49-F238E27FC236}">
                <a16:creationId xmlns:a16="http://schemas.microsoft.com/office/drawing/2014/main" id="{41675C8C-D41A-45AE-B1E5-F49971D50846}"/>
              </a:ext>
            </a:extLst>
          </p:cNvPr>
          <p:cNvSpPr txBox="1"/>
          <p:nvPr/>
        </p:nvSpPr>
        <p:spPr>
          <a:xfrm>
            <a:off x="2879658" y="2181959"/>
            <a:ext cx="3821155" cy="284665"/>
          </a:xfrm>
          <a:prstGeom prst="rect">
            <a:avLst/>
          </a:prstGeom>
          <a:noFill/>
        </p:spPr>
        <p:txBody>
          <a:bodyPr wrap="square" lIns="91412" tIns="45706" rIns="91412" bIns="45706"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schemeClr val="bg1"/>
                </a:solidFill>
                <a:effectLst/>
                <a:uLnTx/>
                <a:uFillTx/>
                <a:latin typeface="微软雅黑" pitchFamily="34" charset="-122"/>
                <a:ea typeface="微软雅黑" pitchFamily="34" charset="-122"/>
              </a:rPr>
              <a:t>点击此处添加标题</a:t>
            </a:r>
            <a:endParaRPr kumimoji="0" lang="en-US" altLang="zh-CN" sz="1599"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59" name="TextBox 82">
            <a:extLst>
              <a:ext uri="{FF2B5EF4-FFF2-40B4-BE49-F238E27FC236}">
                <a16:creationId xmlns:a16="http://schemas.microsoft.com/office/drawing/2014/main" id="{82BBC7A6-7AD3-49A0-99D4-48292B8A0EED}"/>
              </a:ext>
            </a:extLst>
          </p:cNvPr>
          <p:cNvSpPr txBox="1"/>
          <p:nvPr/>
        </p:nvSpPr>
        <p:spPr>
          <a:xfrm>
            <a:off x="3625694" y="2898258"/>
            <a:ext cx="3821155" cy="284665"/>
          </a:xfrm>
          <a:prstGeom prst="rect">
            <a:avLst/>
          </a:prstGeom>
          <a:noFill/>
        </p:spPr>
        <p:txBody>
          <a:bodyPr wrap="square" lIns="91412" tIns="45706" rIns="91412" bIns="45706"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schemeClr val="bg1"/>
                </a:solidFill>
                <a:effectLst/>
                <a:uLnTx/>
                <a:uFillTx/>
                <a:latin typeface="微软雅黑" pitchFamily="34" charset="-122"/>
                <a:ea typeface="微软雅黑" pitchFamily="34" charset="-122"/>
              </a:rPr>
              <a:t>点击此处添加标题</a:t>
            </a:r>
            <a:endParaRPr kumimoji="0" lang="en-US" altLang="zh-CN" sz="1599"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0" name="TextBox 83">
            <a:extLst>
              <a:ext uri="{FF2B5EF4-FFF2-40B4-BE49-F238E27FC236}">
                <a16:creationId xmlns:a16="http://schemas.microsoft.com/office/drawing/2014/main" id="{1AF8A129-7112-428D-9261-E61E0274053C}"/>
              </a:ext>
            </a:extLst>
          </p:cNvPr>
          <p:cNvSpPr txBox="1"/>
          <p:nvPr/>
        </p:nvSpPr>
        <p:spPr>
          <a:xfrm>
            <a:off x="4096654" y="3628077"/>
            <a:ext cx="3821155" cy="284665"/>
          </a:xfrm>
          <a:prstGeom prst="rect">
            <a:avLst/>
          </a:prstGeom>
          <a:noFill/>
        </p:spPr>
        <p:txBody>
          <a:bodyPr wrap="square" lIns="91412" tIns="45706" rIns="91412" bIns="45706"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schemeClr val="bg1"/>
                </a:solidFill>
                <a:effectLst/>
                <a:uLnTx/>
                <a:uFillTx/>
                <a:latin typeface="微软雅黑" pitchFamily="34" charset="-122"/>
                <a:ea typeface="微软雅黑" pitchFamily="34" charset="-122"/>
              </a:rPr>
              <a:t>点击此处添加标题</a:t>
            </a:r>
            <a:endParaRPr kumimoji="0" lang="en-US" altLang="zh-CN" sz="1599"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1" name="TextBox 84">
            <a:extLst>
              <a:ext uri="{FF2B5EF4-FFF2-40B4-BE49-F238E27FC236}">
                <a16:creationId xmlns:a16="http://schemas.microsoft.com/office/drawing/2014/main" id="{1AB69899-55C1-42C7-BD26-DAE025DDD350}"/>
              </a:ext>
            </a:extLst>
          </p:cNvPr>
          <p:cNvSpPr txBox="1"/>
          <p:nvPr/>
        </p:nvSpPr>
        <p:spPr>
          <a:xfrm>
            <a:off x="4432706" y="4393589"/>
            <a:ext cx="3821155" cy="284665"/>
          </a:xfrm>
          <a:prstGeom prst="rect">
            <a:avLst/>
          </a:prstGeom>
          <a:noFill/>
        </p:spPr>
        <p:txBody>
          <a:bodyPr wrap="square" lIns="91412" tIns="45706" rIns="91412" bIns="45706"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schemeClr val="bg1"/>
                </a:solidFill>
                <a:effectLst/>
                <a:uLnTx/>
                <a:uFillTx/>
                <a:latin typeface="微软雅黑" pitchFamily="34" charset="-122"/>
                <a:ea typeface="微软雅黑" pitchFamily="34" charset="-122"/>
              </a:rPr>
              <a:t>点击此处添加标题</a:t>
            </a:r>
            <a:endParaRPr kumimoji="0" lang="en-US" altLang="zh-CN" sz="1599"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2" name="TextBox 85">
            <a:extLst>
              <a:ext uri="{FF2B5EF4-FFF2-40B4-BE49-F238E27FC236}">
                <a16:creationId xmlns:a16="http://schemas.microsoft.com/office/drawing/2014/main" id="{BC17AEF1-6328-4F5D-9797-567022F73E1E}"/>
              </a:ext>
            </a:extLst>
          </p:cNvPr>
          <p:cNvSpPr txBox="1"/>
          <p:nvPr/>
        </p:nvSpPr>
        <p:spPr>
          <a:xfrm>
            <a:off x="3942565" y="5083620"/>
            <a:ext cx="4496310" cy="284665"/>
          </a:xfrm>
          <a:prstGeom prst="rect">
            <a:avLst/>
          </a:prstGeom>
          <a:noFill/>
        </p:spPr>
        <p:txBody>
          <a:bodyPr wrap="square" lIns="91412" tIns="45706" rIns="91412" bIns="45706" rtlCol="0">
            <a:spAutoFit/>
          </a:bodyPr>
          <a:lstStyle>
            <a:defPPr>
              <a:defRPr lang="zh-CN"/>
            </a:defPPr>
            <a:lvl1pPr>
              <a:defRPr sz="1600">
                <a:solidFill>
                  <a:schemeClr val="accent1">
                    <a:lumMod val="50000"/>
                  </a:schemeClr>
                </a:solidFill>
                <a:effectLst/>
                <a:latin typeface="微软雅黑" pitchFamily="34" charset="-122"/>
                <a:ea typeface="微软雅黑" pitchFamily="34" charset="-122"/>
              </a:defRPr>
            </a:lvl1pPr>
          </a:lstStyle>
          <a:p>
            <a:pPr marL="0" marR="0" lvl="0" indent="0" defTabSz="914400" eaLnBrk="1" fontAlgn="auto" latinLnBrk="0" hangingPunct="1">
              <a:lnSpc>
                <a:spcPts val="1500"/>
              </a:lnSpc>
              <a:spcBef>
                <a:spcPts val="0"/>
              </a:spcBef>
              <a:spcAft>
                <a:spcPts val="0"/>
              </a:spcAft>
              <a:buClrTx/>
              <a:buSzTx/>
              <a:buFontTx/>
              <a:buNone/>
              <a:tabLst/>
              <a:defRPr/>
            </a:pPr>
            <a:r>
              <a:rPr kumimoji="0" lang="zh-CN" altLang="en-US" sz="1599" b="0" i="0" u="none" strike="noStrike" kern="0" cap="none" spc="0" normalizeH="0" baseline="0" noProof="0" dirty="0">
                <a:ln>
                  <a:noFill/>
                </a:ln>
                <a:solidFill>
                  <a:schemeClr val="bg1"/>
                </a:solidFill>
                <a:effectLst/>
                <a:uLnTx/>
                <a:uFillTx/>
                <a:latin typeface="微软雅黑" pitchFamily="34" charset="-122"/>
                <a:ea typeface="微软雅黑" pitchFamily="34" charset="-122"/>
              </a:rPr>
              <a:t>点击此处添加标题</a:t>
            </a:r>
            <a:endParaRPr kumimoji="0" lang="en-US" altLang="zh-CN" sz="1599"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3" name="Freeform 512">
            <a:extLst>
              <a:ext uri="{FF2B5EF4-FFF2-40B4-BE49-F238E27FC236}">
                <a16:creationId xmlns:a16="http://schemas.microsoft.com/office/drawing/2014/main" id="{485310A5-E5A1-44BB-964A-931B9AFB521E}"/>
              </a:ext>
            </a:extLst>
          </p:cNvPr>
          <p:cNvSpPr>
            <a:spLocks/>
          </p:cNvSpPr>
          <p:nvPr/>
        </p:nvSpPr>
        <p:spPr bwMode="auto">
          <a:xfrm>
            <a:off x="8687489" y="2234506"/>
            <a:ext cx="118466" cy="234684"/>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ysClr val="windowText" lastClr="000000">
              <a:lumMod val="65000"/>
              <a:lumOff val="35000"/>
            </a:sysClr>
          </a:solidFill>
          <a:ln>
            <a:noFill/>
          </a:ln>
          <a:extLst/>
        </p:spPr>
        <p:txBody>
          <a:bodyPr vert="horz" wrap="square" lIns="91412" tIns="45706" rIns="91412" bIns="4570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64" name="TextBox 88">
            <a:extLst>
              <a:ext uri="{FF2B5EF4-FFF2-40B4-BE49-F238E27FC236}">
                <a16:creationId xmlns:a16="http://schemas.microsoft.com/office/drawing/2014/main" id="{1ED5C3B2-1BAB-4EFE-AE57-7A6BDE4E5018}"/>
              </a:ext>
            </a:extLst>
          </p:cNvPr>
          <p:cNvSpPr txBox="1"/>
          <p:nvPr/>
        </p:nvSpPr>
        <p:spPr>
          <a:xfrm>
            <a:off x="8927441" y="2133257"/>
            <a:ext cx="2681118" cy="498570"/>
          </a:xfrm>
          <a:prstGeom prst="rect">
            <a:avLst/>
          </a:prstGeom>
          <a:noFill/>
        </p:spPr>
        <p:txBody>
          <a:bodyPr wrap="square" lIns="91412" tIns="45706" rIns="91412" bIns="45706" rtlCol="0">
            <a:spAutoFit/>
          </a:bodyPr>
          <a:lstStyle/>
          <a:p>
            <a:pPr>
              <a:lnSpc>
                <a:spcPct val="110000"/>
              </a:lnSpc>
            </a:pPr>
            <a:r>
              <a:rPr lang="zh-CN" altLang="en-US" sz="1200" dirty="0">
                <a:solidFill>
                  <a:schemeClr val="bg1"/>
                </a:solidFill>
                <a:latin typeface="微软雅黑" pitchFamily="34" charset="-122"/>
                <a:ea typeface="微软雅黑" pitchFamily="34" charset="-122"/>
                <a:sym typeface="方正兰亭黑_GBK" pitchFamily="2" charset="-122"/>
              </a:rPr>
              <a:t>点击输入详细的文字说明或复制文本粘帖自此点击输入详细的文字说明</a:t>
            </a:r>
            <a:endParaRPr lang="zh-CN" altLang="en-US" sz="1200" dirty="0">
              <a:solidFill>
                <a:schemeClr val="bg1"/>
              </a:solidFill>
              <a:latin typeface="微软雅黑" pitchFamily="34" charset="-122"/>
              <a:ea typeface="微软雅黑" pitchFamily="34" charset="-122"/>
            </a:endParaRPr>
          </a:p>
        </p:txBody>
      </p:sp>
      <p:sp>
        <p:nvSpPr>
          <p:cNvPr id="65" name="TextBox 89">
            <a:extLst>
              <a:ext uri="{FF2B5EF4-FFF2-40B4-BE49-F238E27FC236}">
                <a16:creationId xmlns:a16="http://schemas.microsoft.com/office/drawing/2014/main" id="{ED8CE215-0F75-4BAB-99E7-A3CBFED7E3F1}"/>
              </a:ext>
            </a:extLst>
          </p:cNvPr>
          <p:cNvSpPr txBox="1"/>
          <p:nvPr/>
        </p:nvSpPr>
        <p:spPr>
          <a:xfrm>
            <a:off x="8927441" y="2757134"/>
            <a:ext cx="2656228" cy="498570"/>
          </a:xfrm>
          <a:prstGeom prst="rect">
            <a:avLst/>
          </a:prstGeom>
          <a:noFill/>
        </p:spPr>
        <p:txBody>
          <a:bodyPr wrap="square" lIns="91412" tIns="45706" rIns="91412" bIns="45706" rtlCol="0">
            <a:spAutoFit/>
          </a:bodyPr>
          <a:lstStyle>
            <a:defPPr>
              <a:defRPr lang="zh-CN"/>
            </a:defPPr>
            <a:lvl1pPr>
              <a:lnSpc>
                <a:spcPct val="150000"/>
              </a:lnSpc>
              <a:defRPr sz="1800">
                <a:solidFill>
                  <a:schemeClr val="tx1">
                    <a:lumMod val="50000"/>
                    <a:lumOff val="50000"/>
                  </a:schemeClr>
                </a:solidFill>
                <a:latin typeface="微软雅黑" pitchFamily="34" charset="-122"/>
                <a:ea typeface="微软雅黑" pitchFamily="34" charset="-122"/>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sym typeface="方正兰亭黑_GBK" pitchFamily="2" charset="-122"/>
              </a:rPr>
              <a:t>点击输入详细的文字说明或复制文本粘帖自此点击输入详细的文字说明</a:t>
            </a:r>
            <a:endPar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6" name="TextBox 90">
            <a:extLst>
              <a:ext uri="{FF2B5EF4-FFF2-40B4-BE49-F238E27FC236}">
                <a16:creationId xmlns:a16="http://schemas.microsoft.com/office/drawing/2014/main" id="{08E137DE-31B4-4369-AABE-252556B8768C}"/>
              </a:ext>
            </a:extLst>
          </p:cNvPr>
          <p:cNvSpPr txBox="1"/>
          <p:nvPr/>
        </p:nvSpPr>
        <p:spPr>
          <a:xfrm>
            <a:off x="8927442" y="3458452"/>
            <a:ext cx="2704217" cy="498570"/>
          </a:xfrm>
          <a:prstGeom prst="rect">
            <a:avLst/>
          </a:prstGeom>
          <a:noFill/>
        </p:spPr>
        <p:txBody>
          <a:bodyPr wrap="square" lIns="91412" tIns="45706" rIns="91412" bIns="45706" rtlCol="0">
            <a:spAutoFit/>
          </a:bodyPr>
          <a:lstStyle>
            <a:defPPr>
              <a:defRPr lang="zh-CN"/>
            </a:defPPr>
            <a:lvl1pPr>
              <a:lnSpc>
                <a:spcPts val="1500"/>
              </a:lnSpc>
              <a:defRPr sz="1400">
                <a:solidFill>
                  <a:schemeClr val="tx1">
                    <a:lumMod val="65000"/>
                    <a:lumOff val="35000"/>
                  </a:schemeClr>
                </a:solidFill>
                <a:latin typeface="微软雅黑" pitchFamily="34" charset="-122"/>
                <a:ea typeface="微软雅黑" pitchFamily="34" charset="-122"/>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sym typeface="方正兰亭黑_GBK" pitchFamily="2" charset="-122"/>
              </a:rPr>
              <a:t>点击输入详细的文字说明或复制文本粘帖自此点击输入详细的文字说明</a:t>
            </a:r>
            <a:endPar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67" name="TextBox 91">
            <a:extLst>
              <a:ext uri="{FF2B5EF4-FFF2-40B4-BE49-F238E27FC236}">
                <a16:creationId xmlns:a16="http://schemas.microsoft.com/office/drawing/2014/main" id="{31C4EBB4-F43A-435C-9AEC-2931E8988CFE}"/>
              </a:ext>
            </a:extLst>
          </p:cNvPr>
          <p:cNvSpPr txBox="1"/>
          <p:nvPr/>
        </p:nvSpPr>
        <p:spPr>
          <a:xfrm>
            <a:off x="8927441" y="4196849"/>
            <a:ext cx="2639479" cy="498570"/>
          </a:xfrm>
          <a:prstGeom prst="rect">
            <a:avLst/>
          </a:prstGeom>
          <a:noFill/>
        </p:spPr>
        <p:txBody>
          <a:bodyPr wrap="square" lIns="91412" tIns="45706" rIns="91412" bIns="45706" rtlCol="0">
            <a:spAutoFit/>
          </a:bodyPr>
          <a:lstStyle>
            <a:defPPr>
              <a:defRPr lang="zh-CN"/>
            </a:defPPr>
            <a:lvl1pPr>
              <a:lnSpc>
                <a:spcPts val="1500"/>
              </a:lnSpc>
              <a:defRPr sz="1400">
                <a:solidFill>
                  <a:schemeClr val="tx1">
                    <a:lumMod val="65000"/>
                    <a:lumOff val="35000"/>
                  </a:schemeClr>
                </a:solidFill>
                <a:latin typeface="微软雅黑" pitchFamily="34" charset="-122"/>
                <a:ea typeface="微软雅黑" pitchFamily="34" charset="-122"/>
              </a:defRPr>
            </a:lvl1pPr>
          </a:lstStyle>
          <a:p>
            <a:pPr marL="0" marR="0" lvl="0" indent="0" defTabSz="914400" eaLnBrk="1" fontAlgn="auto" latinLnBrk="0" hangingPunct="1">
              <a:lnSpc>
                <a:spcPct val="11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sym typeface="方正兰亭黑_GBK" pitchFamily="2" charset="-122"/>
              </a:rPr>
              <a:t>点击输入详细的文字说明或复制文本粘帖自此点击输入详细的文字说明</a:t>
            </a:r>
            <a:endParaRPr kumimoji="0" lang="zh-CN" altLang="en-US" sz="12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42365128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1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58"/>
                                        </p:tgtEl>
                                        <p:attrNameLst>
                                          <p:attrName>style.visibility</p:attrName>
                                        </p:attrNameLst>
                                      </p:cBhvr>
                                      <p:to>
                                        <p:strVal val="visible"/>
                                      </p:to>
                                    </p:set>
                                    <p:anim calcmode="lin" valueType="num">
                                      <p:cBhvr>
                                        <p:cTn id="2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58"/>
                                        </p:tgtEl>
                                        <p:attrNameLst>
                                          <p:attrName>ppt_y</p:attrName>
                                        </p:attrNameLst>
                                      </p:cBhvr>
                                      <p:tavLst>
                                        <p:tav tm="0">
                                          <p:val>
                                            <p:strVal val="#ppt_y"/>
                                          </p:val>
                                        </p:tav>
                                        <p:tav tm="100000">
                                          <p:val>
                                            <p:strVal val="#ppt_y"/>
                                          </p:val>
                                        </p:tav>
                                      </p:tavLst>
                                    </p:anim>
                                    <p:anim calcmode="lin" valueType="num">
                                      <p:cBhvr>
                                        <p:cTn id="2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58"/>
                                        </p:tgtEl>
                                      </p:cBhvr>
                                    </p:animEffect>
                                  </p:childTnLst>
                                </p:cTn>
                              </p:par>
                            </p:childTnLst>
                          </p:cTn>
                        </p:par>
                        <p:par>
                          <p:cTn id="26" fill="hold">
                            <p:stCondLst>
                              <p:cond delay="2350"/>
                            </p:stCondLst>
                            <p:childTnLst>
                              <p:par>
                                <p:cTn id="27" presetID="2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par>
                          <p:cTn id="30" fill="hold">
                            <p:stCondLst>
                              <p:cond delay="2850"/>
                            </p:stCondLst>
                            <p:childTnLst>
                              <p:par>
                                <p:cTn id="31" presetID="53" presetClass="entr" presetSubtype="16"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p:cTn id="33" dur="500" fill="hold"/>
                                        <p:tgtEl>
                                          <p:spTgt spid="55"/>
                                        </p:tgtEl>
                                        <p:attrNameLst>
                                          <p:attrName>ppt_w</p:attrName>
                                        </p:attrNameLst>
                                      </p:cBhvr>
                                      <p:tavLst>
                                        <p:tav tm="0">
                                          <p:val>
                                            <p:fltVal val="0"/>
                                          </p:val>
                                        </p:tav>
                                        <p:tav tm="100000">
                                          <p:val>
                                            <p:strVal val="#ppt_w"/>
                                          </p:val>
                                        </p:tav>
                                      </p:tavLst>
                                    </p:anim>
                                    <p:anim calcmode="lin" valueType="num">
                                      <p:cBhvr>
                                        <p:cTn id="34" dur="500" fill="hold"/>
                                        <p:tgtEl>
                                          <p:spTgt spid="55"/>
                                        </p:tgtEl>
                                        <p:attrNameLst>
                                          <p:attrName>ppt_h</p:attrName>
                                        </p:attrNameLst>
                                      </p:cBhvr>
                                      <p:tavLst>
                                        <p:tav tm="0">
                                          <p:val>
                                            <p:fltVal val="0"/>
                                          </p:val>
                                        </p:tav>
                                        <p:tav tm="100000">
                                          <p:val>
                                            <p:strVal val="#ppt_h"/>
                                          </p:val>
                                        </p:tav>
                                      </p:tavLst>
                                    </p:anim>
                                    <p:animEffect transition="in" filter="fade">
                                      <p:cBhvr>
                                        <p:cTn id="35" dur="500"/>
                                        <p:tgtEl>
                                          <p:spTgt spid="55"/>
                                        </p:tgtEl>
                                      </p:cBhvr>
                                    </p:animEffect>
                                  </p:childTnLst>
                                </p:cTn>
                              </p:par>
                            </p:childTnLst>
                          </p:cTn>
                        </p:par>
                        <p:par>
                          <p:cTn id="36" fill="hold">
                            <p:stCondLst>
                              <p:cond delay="335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59"/>
                                        </p:tgtEl>
                                        <p:attrNameLst>
                                          <p:attrName>ppt_y</p:attrName>
                                        </p:attrNameLst>
                                      </p:cBhvr>
                                      <p:tavLst>
                                        <p:tav tm="0">
                                          <p:val>
                                            <p:strVal val="#ppt_y"/>
                                          </p:val>
                                        </p:tav>
                                        <p:tav tm="100000">
                                          <p:val>
                                            <p:strVal val="#ppt_y"/>
                                          </p:val>
                                        </p:tav>
                                      </p:tavLst>
                                    </p:anim>
                                    <p:anim calcmode="lin" valueType="num">
                                      <p:cBhvr>
                                        <p:cTn id="41" dur="500" fill="hold"/>
                                        <p:tgtEl>
                                          <p:spTgt spid="59"/>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59"/>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59"/>
                                        </p:tgtEl>
                                      </p:cBhvr>
                                    </p:animEffect>
                                  </p:childTnLst>
                                </p:cTn>
                              </p:par>
                            </p:childTnLst>
                          </p:cTn>
                        </p:par>
                        <p:par>
                          <p:cTn id="44" fill="hold">
                            <p:stCondLst>
                              <p:cond delay="4200"/>
                            </p:stCondLst>
                            <p:childTnLst>
                              <p:par>
                                <p:cTn id="45" presetID="22" presetClass="entr" presetSubtype="8"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4700"/>
                            </p:stCondLst>
                            <p:childTnLst>
                              <p:par>
                                <p:cTn id="49" presetID="22" presetClass="entr" presetSubtype="4"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5200"/>
                            </p:stCondLst>
                            <p:childTnLst>
                              <p:par>
                                <p:cTn id="53" presetID="53" presetClass="entr" presetSubtype="16"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Effect transition="in" filter="fade">
                                      <p:cBhvr>
                                        <p:cTn id="57" dur="500"/>
                                        <p:tgtEl>
                                          <p:spTgt spid="56"/>
                                        </p:tgtEl>
                                      </p:cBhvr>
                                    </p:animEffect>
                                  </p:childTnLst>
                                </p:cTn>
                              </p:par>
                            </p:childTnLst>
                          </p:cTn>
                        </p:par>
                        <p:par>
                          <p:cTn id="58" fill="hold">
                            <p:stCondLst>
                              <p:cond delay="5700"/>
                            </p:stCondLst>
                            <p:childTnLst>
                              <p:par>
                                <p:cTn id="59" presetID="22" presetClass="entr" presetSubtype="8"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childTnLst>
                          </p:cTn>
                        </p:par>
                        <p:par>
                          <p:cTn id="62" fill="hold">
                            <p:stCondLst>
                              <p:cond delay="620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60"/>
                                        </p:tgtEl>
                                        <p:attrNameLst>
                                          <p:attrName>style.visibility</p:attrName>
                                        </p:attrNameLst>
                                      </p:cBhvr>
                                      <p:to>
                                        <p:strVal val="visible"/>
                                      </p:to>
                                    </p:set>
                                    <p:anim calcmode="lin" valueType="num">
                                      <p:cBhvr>
                                        <p:cTn id="65"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60"/>
                                        </p:tgtEl>
                                        <p:attrNameLst>
                                          <p:attrName>ppt_y</p:attrName>
                                        </p:attrNameLst>
                                      </p:cBhvr>
                                      <p:tavLst>
                                        <p:tav tm="0">
                                          <p:val>
                                            <p:strVal val="#ppt_y"/>
                                          </p:val>
                                        </p:tav>
                                        <p:tav tm="100000">
                                          <p:val>
                                            <p:strVal val="#ppt_y"/>
                                          </p:val>
                                        </p:tav>
                                      </p:tavLst>
                                    </p:anim>
                                    <p:anim calcmode="lin" valueType="num">
                                      <p:cBhvr>
                                        <p:cTn id="67"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60"/>
                                        </p:tgtEl>
                                      </p:cBhvr>
                                    </p:animEffect>
                                  </p:childTnLst>
                                </p:cTn>
                              </p:par>
                            </p:childTnLst>
                          </p:cTn>
                        </p:par>
                        <p:par>
                          <p:cTn id="70" fill="hold">
                            <p:stCondLst>
                              <p:cond delay="7050"/>
                            </p:stCondLst>
                            <p:childTnLst>
                              <p:par>
                                <p:cTn id="71" presetID="22" presetClass="entr" presetSubtype="4"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down)">
                                      <p:cBhvr>
                                        <p:cTn id="73" dur="500"/>
                                        <p:tgtEl>
                                          <p:spTgt spid="32"/>
                                        </p:tgtEl>
                                      </p:cBhvr>
                                    </p:animEffect>
                                  </p:childTnLst>
                                </p:cTn>
                              </p:par>
                            </p:childTnLst>
                          </p:cTn>
                        </p:par>
                        <p:par>
                          <p:cTn id="74" fill="hold">
                            <p:stCondLst>
                              <p:cond delay="7550"/>
                            </p:stCondLst>
                            <p:childTnLst>
                              <p:par>
                                <p:cTn id="75" presetID="53" presetClass="entr" presetSubtype="16"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p:cTn id="77" dur="500" fill="hold"/>
                                        <p:tgtEl>
                                          <p:spTgt spid="57"/>
                                        </p:tgtEl>
                                        <p:attrNameLst>
                                          <p:attrName>ppt_w</p:attrName>
                                        </p:attrNameLst>
                                      </p:cBhvr>
                                      <p:tavLst>
                                        <p:tav tm="0">
                                          <p:val>
                                            <p:fltVal val="0"/>
                                          </p:val>
                                        </p:tav>
                                        <p:tav tm="100000">
                                          <p:val>
                                            <p:strVal val="#ppt_w"/>
                                          </p:val>
                                        </p:tav>
                                      </p:tavLst>
                                    </p:anim>
                                    <p:anim calcmode="lin" valueType="num">
                                      <p:cBhvr>
                                        <p:cTn id="78" dur="500" fill="hold"/>
                                        <p:tgtEl>
                                          <p:spTgt spid="57"/>
                                        </p:tgtEl>
                                        <p:attrNameLst>
                                          <p:attrName>ppt_h</p:attrName>
                                        </p:attrNameLst>
                                      </p:cBhvr>
                                      <p:tavLst>
                                        <p:tav tm="0">
                                          <p:val>
                                            <p:fltVal val="0"/>
                                          </p:val>
                                        </p:tav>
                                        <p:tav tm="100000">
                                          <p:val>
                                            <p:strVal val="#ppt_h"/>
                                          </p:val>
                                        </p:tav>
                                      </p:tavLst>
                                    </p:anim>
                                    <p:animEffect transition="in" filter="fade">
                                      <p:cBhvr>
                                        <p:cTn id="79" dur="500"/>
                                        <p:tgtEl>
                                          <p:spTgt spid="57"/>
                                        </p:tgtEl>
                                      </p:cBhvr>
                                    </p:animEffect>
                                  </p:childTnLst>
                                </p:cTn>
                              </p:par>
                            </p:childTnLst>
                          </p:cTn>
                        </p:par>
                        <p:par>
                          <p:cTn id="80" fill="hold">
                            <p:stCondLst>
                              <p:cond delay="8050"/>
                            </p:stCondLst>
                            <p:childTnLst>
                              <p:par>
                                <p:cTn id="81" presetID="22" presetClass="entr" presetSubtype="8"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left)">
                                      <p:cBhvr>
                                        <p:cTn id="83" dur="500"/>
                                        <p:tgtEl>
                                          <p:spTgt spid="6"/>
                                        </p:tgtEl>
                                      </p:cBhvr>
                                    </p:animEffect>
                                  </p:childTnLst>
                                </p:cTn>
                              </p:par>
                            </p:childTnLst>
                          </p:cTn>
                        </p:par>
                        <p:par>
                          <p:cTn id="84" fill="hold">
                            <p:stCondLst>
                              <p:cond delay="8550"/>
                            </p:stCondLst>
                            <p:childTnLst>
                              <p:par>
                                <p:cTn id="85" presetID="41" presetClass="entr" presetSubtype="0" fill="hold" grpId="0" nodeType="afterEffect">
                                  <p:stCondLst>
                                    <p:cond delay="0"/>
                                  </p:stCondLst>
                                  <p:iterate type="lt">
                                    <p:tmPct val="10000"/>
                                  </p:iterate>
                                  <p:childTnLst>
                                    <p:set>
                                      <p:cBhvr>
                                        <p:cTn id="86" dur="1" fill="hold">
                                          <p:stCondLst>
                                            <p:cond delay="0"/>
                                          </p:stCondLst>
                                        </p:cTn>
                                        <p:tgtEl>
                                          <p:spTgt spid="61"/>
                                        </p:tgtEl>
                                        <p:attrNameLst>
                                          <p:attrName>style.visibility</p:attrName>
                                        </p:attrNameLst>
                                      </p:cBhvr>
                                      <p:to>
                                        <p:strVal val="visible"/>
                                      </p:to>
                                    </p:set>
                                    <p:anim calcmode="lin" valueType="num">
                                      <p:cBhvr>
                                        <p:cTn id="87"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61"/>
                                        </p:tgtEl>
                                        <p:attrNameLst>
                                          <p:attrName>ppt_y</p:attrName>
                                        </p:attrNameLst>
                                      </p:cBhvr>
                                      <p:tavLst>
                                        <p:tav tm="0">
                                          <p:val>
                                            <p:strVal val="#ppt_y"/>
                                          </p:val>
                                        </p:tav>
                                        <p:tav tm="100000">
                                          <p:val>
                                            <p:strVal val="#ppt_y"/>
                                          </p:val>
                                        </p:tav>
                                      </p:tavLst>
                                    </p:anim>
                                    <p:anim calcmode="lin" valueType="num">
                                      <p:cBhvr>
                                        <p:cTn id="89"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61"/>
                                        </p:tgtEl>
                                      </p:cBhvr>
                                    </p:animEffect>
                                  </p:childTnLst>
                                </p:cTn>
                              </p:par>
                            </p:childTnLst>
                          </p:cTn>
                        </p:par>
                        <p:par>
                          <p:cTn id="92" fill="hold">
                            <p:stCondLst>
                              <p:cond delay="9400"/>
                            </p:stCondLst>
                            <p:childTnLst>
                              <p:par>
                                <p:cTn id="93" presetID="22" presetClass="entr" presetSubtype="8" fill="hold" nodeType="after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wipe(left)">
                                      <p:cBhvr>
                                        <p:cTn id="95" dur="500"/>
                                        <p:tgtEl>
                                          <p:spTgt spid="7"/>
                                        </p:tgtEl>
                                      </p:cBhvr>
                                    </p:animEffect>
                                  </p:childTnLst>
                                </p:cTn>
                              </p:par>
                            </p:childTnLst>
                          </p:cTn>
                        </p:par>
                        <p:par>
                          <p:cTn id="96" fill="hold">
                            <p:stCondLst>
                              <p:cond delay="9900"/>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62"/>
                                        </p:tgtEl>
                                        <p:attrNameLst>
                                          <p:attrName>ppt_y</p:attrName>
                                        </p:attrNameLst>
                                      </p:cBhvr>
                                      <p:tavLst>
                                        <p:tav tm="0">
                                          <p:val>
                                            <p:strVal val="#ppt_y"/>
                                          </p:val>
                                        </p:tav>
                                        <p:tav tm="100000">
                                          <p:val>
                                            <p:strVal val="#ppt_y"/>
                                          </p:val>
                                        </p:tav>
                                      </p:tavLst>
                                    </p:anim>
                                    <p:anim calcmode="lin" valueType="num">
                                      <p:cBhvr>
                                        <p:cTn id="101"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62"/>
                                        </p:tgtEl>
                                      </p:cBhvr>
                                    </p:animEffect>
                                  </p:childTnLst>
                                </p:cTn>
                              </p:par>
                            </p:childTnLst>
                          </p:cTn>
                        </p:par>
                        <p:par>
                          <p:cTn id="104" fill="hold">
                            <p:stCondLst>
                              <p:cond delay="10750"/>
                            </p:stCondLst>
                            <p:childTnLst>
                              <p:par>
                                <p:cTn id="105" presetID="22" presetClass="entr" presetSubtype="8" fill="hold" nodeType="after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wipe(left)">
                                      <p:cBhvr>
                                        <p:cTn id="107" dur="500"/>
                                        <p:tgtEl>
                                          <p:spTgt spid="8"/>
                                        </p:tgtEl>
                                      </p:cBhvr>
                                    </p:animEffect>
                                  </p:childTnLst>
                                </p:cTn>
                              </p:par>
                            </p:childTnLst>
                          </p:cTn>
                        </p:par>
                        <p:par>
                          <p:cTn id="108" fill="hold">
                            <p:stCondLst>
                              <p:cond delay="11250"/>
                            </p:stCondLst>
                            <p:childTnLst>
                              <p:par>
                                <p:cTn id="109" presetID="22" presetClass="entr" presetSubtype="8" fill="hold" grpId="0" nodeType="after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wipe(left)">
                                      <p:cBhvr>
                                        <p:cTn id="111" dur="250"/>
                                        <p:tgtEl>
                                          <p:spTgt spid="63"/>
                                        </p:tgtEl>
                                      </p:cBhvr>
                                    </p:animEffect>
                                  </p:childTnLst>
                                </p:cTn>
                              </p:par>
                            </p:childTnLst>
                          </p:cTn>
                        </p:par>
                        <p:par>
                          <p:cTn id="112" fill="hold">
                            <p:stCondLst>
                              <p:cond delay="11500"/>
                            </p:stCondLst>
                            <p:childTnLst>
                              <p:par>
                                <p:cTn id="113" presetID="41" presetClass="entr" presetSubtype="0" fill="hold" grpId="0" nodeType="afterEffect">
                                  <p:stCondLst>
                                    <p:cond delay="0"/>
                                  </p:stCondLst>
                                  <p:iterate type="lt">
                                    <p:tmPct val="10000"/>
                                  </p:iterate>
                                  <p:childTnLst>
                                    <p:set>
                                      <p:cBhvr>
                                        <p:cTn id="114" dur="1" fill="hold">
                                          <p:stCondLst>
                                            <p:cond delay="0"/>
                                          </p:stCondLst>
                                        </p:cTn>
                                        <p:tgtEl>
                                          <p:spTgt spid="64"/>
                                        </p:tgtEl>
                                        <p:attrNameLst>
                                          <p:attrName>style.visibility</p:attrName>
                                        </p:attrNameLst>
                                      </p:cBhvr>
                                      <p:to>
                                        <p:strVal val="visible"/>
                                      </p:to>
                                    </p:set>
                                    <p:anim calcmode="lin" valueType="num">
                                      <p:cBhvr>
                                        <p:cTn id="115"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16" dur="500" fill="hold"/>
                                        <p:tgtEl>
                                          <p:spTgt spid="64"/>
                                        </p:tgtEl>
                                        <p:attrNameLst>
                                          <p:attrName>ppt_y</p:attrName>
                                        </p:attrNameLst>
                                      </p:cBhvr>
                                      <p:tavLst>
                                        <p:tav tm="0">
                                          <p:val>
                                            <p:strVal val="#ppt_y"/>
                                          </p:val>
                                        </p:tav>
                                        <p:tav tm="100000">
                                          <p:val>
                                            <p:strVal val="#ppt_y"/>
                                          </p:val>
                                        </p:tav>
                                      </p:tavLst>
                                    </p:anim>
                                    <p:anim calcmode="lin" valueType="num">
                                      <p:cBhvr>
                                        <p:cTn id="117"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18"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19" dur="500" tmFilter="0,0; .5, 1; 1, 1"/>
                                        <p:tgtEl>
                                          <p:spTgt spid="64"/>
                                        </p:tgtEl>
                                      </p:cBhvr>
                                    </p:animEffect>
                                  </p:childTnLst>
                                </p:cTn>
                              </p:par>
                            </p:childTnLst>
                          </p:cTn>
                        </p:par>
                        <p:par>
                          <p:cTn id="120" fill="hold">
                            <p:stCondLst>
                              <p:cond delay="13500"/>
                            </p:stCondLst>
                            <p:childTnLst>
                              <p:par>
                                <p:cTn id="121" presetID="42" presetClass="entr" presetSubtype="0" fill="hold" grpId="0" nodeType="afterEffect">
                                  <p:stCondLst>
                                    <p:cond delay="0"/>
                                  </p:stCondLst>
                                  <p:childTnLst>
                                    <p:set>
                                      <p:cBhvr>
                                        <p:cTn id="122" dur="1" fill="hold">
                                          <p:stCondLst>
                                            <p:cond delay="0"/>
                                          </p:stCondLst>
                                        </p:cTn>
                                        <p:tgtEl>
                                          <p:spTgt spid="65"/>
                                        </p:tgtEl>
                                        <p:attrNameLst>
                                          <p:attrName>style.visibility</p:attrName>
                                        </p:attrNameLst>
                                      </p:cBhvr>
                                      <p:to>
                                        <p:strVal val="visible"/>
                                      </p:to>
                                    </p:set>
                                    <p:animEffect transition="in" filter="fade">
                                      <p:cBhvr>
                                        <p:cTn id="123" dur="500"/>
                                        <p:tgtEl>
                                          <p:spTgt spid="65"/>
                                        </p:tgtEl>
                                      </p:cBhvr>
                                    </p:animEffect>
                                    <p:anim calcmode="lin" valueType="num">
                                      <p:cBhvr>
                                        <p:cTn id="124" dur="500" fill="hold"/>
                                        <p:tgtEl>
                                          <p:spTgt spid="65"/>
                                        </p:tgtEl>
                                        <p:attrNameLst>
                                          <p:attrName>ppt_x</p:attrName>
                                        </p:attrNameLst>
                                      </p:cBhvr>
                                      <p:tavLst>
                                        <p:tav tm="0">
                                          <p:val>
                                            <p:strVal val="#ppt_x"/>
                                          </p:val>
                                        </p:tav>
                                        <p:tav tm="100000">
                                          <p:val>
                                            <p:strVal val="#ppt_x"/>
                                          </p:val>
                                        </p:tav>
                                      </p:tavLst>
                                    </p:anim>
                                    <p:anim calcmode="lin" valueType="num">
                                      <p:cBhvr>
                                        <p:cTn id="125" dur="500" fill="hold"/>
                                        <p:tgtEl>
                                          <p:spTgt spid="65"/>
                                        </p:tgtEl>
                                        <p:attrNameLst>
                                          <p:attrName>ppt_y</p:attrName>
                                        </p:attrNameLst>
                                      </p:cBhvr>
                                      <p:tavLst>
                                        <p:tav tm="0">
                                          <p:val>
                                            <p:strVal val="#ppt_y+.1"/>
                                          </p:val>
                                        </p:tav>
                                        <p:tav tm="100000">
                                          <p:val>
                                            <p:strVal val="#ppt_y"/>
                                          </p:val>
                                        </p:tav>
                                      </p:tavLst>
                                    </p:anim>
                                  </p:childTnLst>
                                </p:cTn>
                              </p:par>
                            </p:childTnLst>
                          </p:cTn>
                        </p:par>
                        <p:par>
                          <p:cTn id="126" fill="hold">
                            <p:stCondLst>
                              <p:cond delay="14000"/>
                            </p:stCondLst>
                            <p:childTnLst>
                              <p:par>
                                <p:cTn id="127" presetID="42" presetClass="entr" presetSubtype="0" fill="hold" grpId="0" nodeType="afterEffect">
                                  <p:stCondLst>
                                    <p:cond delay="0"/>
                                  </p:stCondLst>
                                  <p:childTnLst>
                                    <p:set>
                                      <p:cBhvr>
                                        <p:cTn id="128" dur="1" fill="hold">
                                          <p:stCondLst>
                                            <p:cond delay="0"/>
                                          </p:stCondLst>
                                        </p:cTn>
                                        <p:tgtEl>
                                          <p:spTgt spid="66"/>
                                        </p:tgtEl>
                                        <p:attrNameLst>
                                          <p:attrName>style.visibility</p:attrName>
                                        </p:attrNameLst>
                                      </p:cBhvr>
                                      <p:to>
                                        <p:strVal val="visible"/>
                                      </p:to>
                                    </p:set>
                                    <p:animEffect transition="in" filter="fade">
                                      <p:cBhvr>
                                        <p:cTn id="129" dur="500"/>
                                        <p:tgtEl>
                                          <p:spTgt spid="66"/>
                                        </p:tgtEl>
                                      </p:cBhvr>
                                    </p:animEffect>
                                    <p:anim calcmode="lin" valueType="num">
                                      <p:cBhvr>
                                        <p:cTn id="130" dur="500" fill="hold"/>
                                        <p:tgtEl>
                                          <p:spTgt spid="66"/>
                                        </p:tgtEl>
                                        <p:attrNameLst>
                                          <p:attrName>ppt_x</p:attrName>
                                        </p:attrNameLst>
                                      </p:cBhvr>
                                      <p:tavLst>
                                        <p:tav tm="0">
                                          <p:val>
                                            <p:strVal val="#ppt_x"/>
                                          </p:val>
                                        </p:tav>
                                        <p:tav tm="100000">
                                          <p:val>
                                            <p:strVal val="#ppt_x"/>
                                          </p:val>
                                        </p:tav>
                                      </p:tavLst>
                                    </p:anim>
                                    <p:anim calcmode="lin" valueType="num">
                                      <p:cBhvr>
                                        <p:cTn id="131" dur="500" fill="hold"/>
                                        <p:tgtEl>
                                          <p:spTgt spid="66"/>
                                        </p:tgtEl>
                                        <p:attrNameLst>
                                          <p:attrName>ppt_y</p:attrName>
                                        </p:attrNameLst>
                                      </p:cBhvr>
                                      <p:tavLst>
                                        <p:tav tm="0">
                                          <p:val>
                                            <p:strVal val="#ppt_y+.1"/>
                                          </p:val>
                                        </p:tav>
                                        <p:tav tm="100000">
                                          <p:val>
                                            <p:strVal val="#ppt_y"/>
                                          </p:val>
                                        </p:tav>
                                      </p:tavLst>
                                    </p:anim>
                                  </p:childTnLst>
                                </p:cTn>
                              </p:par>
                            </p:childTnLst>
                          </p:cTn>
                        </p:par>
                        <p:par>
                          <p:cTn id="132" fill="hold">
                            <p:stCondLst>
                              <p:cond delay="14500"/>
                            </p:stCondLst>
                            <p:childTnLst>
                              <p:par>
                                <p:cTn id="133" presetID="42" presetClass="entr" presetSubtype="0" fill="hold" grpId="0" nodeType="afterEffect">
                                  <p:stCondLst>
                                    <p:cond delay="0"/>
                                  </p:stCondLst>
                                  <p:childTnLst>
                                    <p:set>
                                      <p:cBhvr>
                                        <p:cTn id="134" dur="1" fill="hold">
                                          <p:stCondLst>
                                            <p:cond delay="0"/>
                                          </p:stCondLst>
                                        </p:cTn>
                                        <p:tgtEl>
                                          <p:spTgt spid="67"/>
                                        </p:tgtEl>
                                        <p:attrNameLst>
                                          <p:attrName>style.visibility</p:attrName>
                                        </p:attrNameLst>
                                      </p:cBhvr>
                                      <p:to>
                                        <p:strVal val="visible"/>
                                      </p:to>
                                    </p:set>
                                    <p:animEffect transition="in" filter="fade">
                                      <p:cBhvr>
                                        <p:cTn id="135" dur="500"/>
                                        <p:tgtEl>
                                          <p:spTgt spid="67"/>
                                        </p:tgtEl>
                                      </p:cBhvr>
                                    </p:animEffect>
                                    <p:anim calcmode="lin" valueType="num">
                                      <p:cBhvr>
                                        <p:cTn id="136" dur="500" fill="hold"/>
                                        <p:tgtEl>
                                          <p:spTgt spid="67"/>
                                        </p:tgtEl>
                                        <p:attrNameLst>
                                          <p:attrName>ppt_x</p:attrName>
                                        </p:attrNameLst>
                                      </p:cBhvr>
                                      <p:tavLst>
                                        <p:tav tm="0">
                                          <p:val>
                                            <p:strVal val="#ppt_x"/>
                                          </p:val>
                                        </p:tav>
                                        <p:tav tm="100000">
                                          <p:val>
                                            <p:strVal val="#ppt_x"/>
                                          </p:val>
                                        </p:tav>
                                      </p:tavLst>
                                    </p:anim>
                                    <p:anim calcmode="lin" valueType="num">
                                      <p:cBhvr>
                                        <p:cTn id="137"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P spid="60" grpId="0"/>
      <p:bldP spid="61" grpId="0"/>
      <p:bldP spid="62" grpId="0"/>
      <p:bldP spid="63" grpId="0" animBg="1"/>
      <p:bldP spid="64" grpId="0"/>
      <p:bldP spid="65" grpId="0"/>
      <p:bldP spid="66" grpId="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99F97D7-D733-4BEC-BC8F-B5C80F54D854}"/>
              </a:ext>
            </a:extLst>
          </p:cNvPr>
          <p:cNvGrpSpPr/>
          <p:nvPr/>
        </p:nvGrpSpPr>
        <p:grpSpPr>
          <a:xfrm>
            <a:off x="1427448" y="1726095"/>
            <a:ext cx="3794650" cy="3993895"/>
            <a:chOff x="997527" y="1726095"/>
            <a:chExt cx="3795821" cy="3993895"/>
          </a:xfrm>
        </p:grpSpPr>
        <p:grpSp>
          <p:nvGrpSpPr>
            <p:cNvPr id="5" name="组合 4">
              <a:extLst>
                <a:ext uri="{FF2B5EF4-FFF2-40B4-BE49-F238E27FC236}">
                  <a16:creationId xmlns:a16="http://schemas.microsoft.com/office/drawing/2014/main" id="{59752F49-239F-4849-9C60-C47E639EBBDC}"/>
                </a:ext>
              </a:extLst>
            </p:cNvPr>
            <p:cNvGrpSpPr/>
            <p:nvPr/>
          </p:nvGrpSpPr>
          <p:grpSpPr>
            <a:xfrm>
              <a:off x="997527" y="1726095"/>
              <a:ext cx="3795821" cy="3993895"/>
              <a:chOff x="1724025" y="1868488"/>
              <a:chExt cx="3163888" cy="3328987"/>
            </a:xfrm>
          </p:grpSpPr>
          <p:sp>
            <p:nvSpPr>
              <p:cNvPr id="8" name="Line 16">
                <a:extLst>
                  <a:ext uri="{FF2B5EF4-FFF2-40B4-BE49-F238E27FC236}">
                    <a16:creationId xmlns:a16="http://schemas.microsoft.com/office/drawing/2014/main" id="{D7C6E496-4B52-4272-8F48-EB8A59F83DE8}"/>
                  </a:ext>
                </a:extLst>
              </p:cNvPr>
              <p:cNvSpPr>
                <a:spLocks noChangeShapeType="1"/>
              </p:cNvSpPr>
              <p:nvPr/>
            </p:nvSpPr>
            <p:spPr bwMode="auto">
              <a:xfrm>
                <a:off x="1724025" y="3534242"/>
                <a:ext cx="3163888" cy="1"/>
              </a:xfrm>
              <a:prstGeom prst="line">
                <a:avLst/>
              </a:prstGeom>
              <a:noFill/>
              <a:ln w="28575">
                <a:solidFill>
                  <a:schemeClr val="bg1">
                    <a:lumMod val="65000"/>
                  </a:schemeClr>
                </a:solidFill>
                <a:bevel/>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9" name="Line 17">
                <a:extLst>
                  <a:ext uri="{FF2B5EF4-FFF2-40B4-BE49-F238E27FC236}">
                    <a16:creationId xmlns:a16="http://schemas.microsoft.com/office/drawing/2014/main" id="{15815873-CE92-4A64-A159-2D62DB2628D7}"/>
                  </a:ext>
                </a:extLst>
              </p:cNvPr>
              <p:cNvSpPr>
                <a:spLocks noChangeShapeType="1"/>
              </p:cNvSpPr>
              <p:nvPr/>
            </p:nvSpPr>
            <p:spPr bwMode="auto">
              <a:xfrm>
                <a:off x="3306599" y="1868488"/>
                <a:ext cx="1" cy="3328987"/>
              </a:xfrm>
              <a:prstGeom prst="line">
                <a:avLst/>
              </a:prstGeom>
              <a:noFill/>
              <a:ln w="28575">
                <a:solidFill>
                  <a:schemeClr val="bg1">
                    <a:lumMod val="65000"/>
                  </a:schemeClr>
                </a:solidFill>
                <a:bevel/>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grpSp>
        <p:sp>
          <p:nvSpPr>
            <p:cNvPr id="6" name="Oval 10">
              <a:extLst>
                <a:ext uri="{FF2B5EF4-FFF2-40B4-BE49-F238E27FC236}">
                  <a16:creationId xmlns:a16="http://schemas.microsoft.com/office/drawing/2014/main" id="{20E28436-3CAB-492A-B4E1-C3CA8154FC34}"/>
                </a:ext>
              </a:extLst>
            </p:cNvPr>
            <p:cNvSpPr>
              <a:spLocks noChangeArrowheads="1"/>
            </p:cNvSpPr>
            <p:nvPr/>
          </p:nvSpPr>
          <p:spPr bwMode="auto">
            <a:xfrm>
              <a:off x="1375446" y="2190940"/>
              <a:ext cx="3039983" cy="3064204"/>
            </a:xfrm>
            <a:prstGeom prst="ellipse">
              <a:avLst/>
            </a:prstGeom>
            <a:noFill/>
            <a:ln w="12700">
              <a:solidFill>
                <a:schemeClr val="bg1">
                  <a:lumMod val="65000"/>
                </a:schemeClr>
              </a:solidFill>
              <a:bevel/>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1466"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Oval 15">
              <a:extLst>
                <a:ext uri="{FF2B5EF4-FFF2-40B4-BE49-F238E27FC236}">
                  <a16:creationId xmlns:a16="http://schemas.microsoft.com/office/drawing/2014/main" id="{E881B2FE-6416-4BF2-A9F1-56D7C8AEF35E}"/>
                </a:ext>
              </a:extLst>
            </p:cNvPr>
            <p:cNvSpPr>
              <a:spLocks noChangeArrowheads="1"/>
            </p:cNvSpPr>
            <p:nvPr/>
          </p:nvSpPr>
          <p:spPr bwMode="auto">
            <a:xfrm>
              <a:off x="1177416" y="1987618"/>
              <a:ext cx="3436042" cy="3470849"/>
            </a:xfrm>
            <a:prstGeom prst="ellipse">
              <a:avLst/>
            </a:prstGeom>
            <a:noFill/>
            <a:ln w="12700">
              <a:solidFill>
                <a:schemeClr val="bg1">
                  <a:lumMod val="65000"/>
                </a:schemeClr>
              </a:solidFill>
              <a:bevel/>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zh-CN" sz="1466" b="0"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Oval 12">
            <a:extLst>
              <a:ext uri="{FF2B5EF4-FFF2-40B4-BE49-F238E27FC236}">
                <a16:creationId xmlns:a16="http://schemas.microsoft.com/office/drawing/2014/main" id="{A3754F25-CB59-4DA2-9455-A1B2C96018B0}"/>
              </a:ext>
            </a:extLst>
          </p:cNvPr>
          <p:cNvSpPr>
            <a:spLocks noChangeArrowheads="1"/>
          </p:cNvSpPr>
          <p:nvPr/>
        </p:nvSpPr>
        <p:spPr bwMode="auto">
          <a:xfrm>
            <a:off x="2054811" y="2426980"/>
            <a:ext cx="2539920" cy="2592127"/>
          </a:xfrm>
          <a:prstGeom prst="ellipse">
            <a:avLst/>
          </a:prstGeom>
          <a:solidFill>
            <a:schemeClr val="bg1">
              <a:lumMod val="65000"/>
            </a:schemeClr>
          </a:solidFill>
          <a:ln w="12700" cap="flat" cmpd="sng" algn="ctr">
            <a:noFill/>
            <a:prstDash val="solid"/>
            <a:miter lim="800000"/>
          </a:ln>
          <a:effectLst/>
        </p:spPr>
        <p:txBody>
          <a:bodyPr lIns="91412" tIns="45706" rIns="91412" bIns="45706"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11" name="Oval 14">
            <a:extLst>
              <a:ext uri="{FF2B5EF4-FFF2-40B4-BE49-F238E27FC236}">
                <a16:creationId xmlns:a16="http://schemas.microsoft.com/office/drawing/2014/main" id="{9A8D8775-C5C2-462D-873B-D54971AB5501}"/>
              </a:ext>
            </a:extLst>
          </p:cNvPr>
          <p:cNvSpPr>
            <a:spLocks noChangeArrowheads="1"/>
          </p:cNvSpPr>
          <p:nvPr/>
        </p:nvSpPr>
        <p:spPr bwMode="auto">
          <a:xfrm>
            <a:off x="2579441" y="2961439"/>
            <a:ext cx="1490660" cy="1523209"/>
          </a:xfrm>
          <a:prstGeom prst="ellipse">
            <a:avLst/>
          </a:prstGeom>
          <a:solidFill>
            <a:schemeClr val="bg1">
              <a:lumMod val="65000"/>
            </a:schemeClr>
          </a:solidFill>
          <a:ln>
            <a:noFill/>
          </a:ln>
          <a:extLst/>
        </p:spPr>
        <p:txBody>
          <a:bodyPr wrap="none" lIns="91412" tIns="45706" rIns="91412" bIns="45706"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999" b="1" i="0" u="none" strike="noStrike" kern="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 name="文本5">
            <a:extLst>
              <a:ext uri="{FF2B5EF4-FFF2-40B4-BE49-F238E27FC236}">
                <a16:creationId xmlns:a16="http://schemas.microsoft.com/office/drawing/2014/main" id="{9A51EA60-98A0-40B2-A55C-877B1FCFA5EA}"/>
              </a:ext>
            </a:extLst>
          </p:cNvPr>
          <p:cNvSpPr>
            <a:spLocks noChangeArrowheads="1"/>
          </p:cNvSpPr>
          <p:nvPr/>
        </p:nvSpPr>
        <p:spPr bwMode="auto">
          <a:xfrm>
            <a:off x="4362208" y="5144649"/>
            <a:ext cx="2223859" cy="27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2554" tIns="36277" rIns="72554" bIns="36277" anchor="ctr">
            <a:spAutoFit/>
          </a:bodyPr>
          <a:lstStyle/>
          <a:p>
            <a:pPr>
              <a:buFont typeface="Arial" panose="020B0604020202020204" pitchFamily="34" charset="0"/>
              <a:buNone/>
            </a:pPr>
            <a:r>
              <a:rPr lang="zh-CN" altLang="en-US"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此处添加文本</a:t>
            </a:r>
            <a:r>
              <a:rPr lang="en-US" altLang="zh-CN"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5</a:t>
            </a:r>
            <a:endParaRPr lang="zh-CN" altLang="en-US" sz="1333" dirty="0">
              <a:solidFill>
                <a:schemeClr val="bg1"/>
              </a:solidFill>
              <a:latin typeface="微软雅黑" panose="020B0503020204020204" pitchFamily="34" charset="-122"/>
              <a:ea typeface="微软雅黑" panose="020B0503020204020204" pitchFamily="34" charset="-122"/>
            </a:endParaRPr>
          </a:p>
        </p:txBody>
      </p:sp>
      <p:sp>
        <p:nvSpPr>
          <p:cNvPr id="13" name="文本4">
            <a:extLst>
              <a:ext uri="{FF2B5EF4-FFF2-40B4-BE49-F238E27FC236}">
                <a16:creationId xmlns:a16="http://schemas.microsoft.com/office/drawing/2014/main" id="{7A8620E4-F80B-4972-A8C4-D4CD3969EBFA}"/>
              </a:ext>
            </a:extLst>
          </p:cNvPr>
          <p:cNvSpPr>
            <a:spLocks noChangeArrowheads="1"/>
          </p:cNvSpPr>
          <p:nvPr/>
        </p:nvSpPr>
        <p:spPr bwMode="auto">
          <a:xfrm>
            <a:off x="5041933" y="4462811"/>
            <a:ext cx="2225762" cy="27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2554" tIns="36277" rIns="72554" bIns="36277" anchor="ctr">
            <a:spAutoFit/>
          </a:bodyPr>
          <a:lstStyle/>
          <a:p>
            <a:pPr>
              <a:buFont typeface="Arial" panose="020B0604020202020204" pitchFamily="34" charset="0"/>
              <a:buNone/>
            </a:pPr>
            <a:r>
              <a:rPr lang="zh-CN" altLang="en-US"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此处添加文本</a:t>
            </a:r>
            <a:r>
              <a:rPr lang="en-US" altLang="zh-CN"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endParaRPr lang="zh-CN" altLang="en-US" sz="1333" dirty="0">
              <a:solidFill>
                <a:schemeClr val="bg1"/>
              </a:solidFill>
              <a:latin typeface="微软雅黑" panose="020B0503020204020204" pitchFamily="34" charset="-122"/>
              <a:ea typeface="微软雅黑" panose="020B0503020204020204" pitchFamily="34" charset="-122"/>
            </a:endParaRPr>
          </a:p>
        </p:txBody>
      </p:sp>
      <p:sp>
        <p:nvSpPr>
          <p:cNvPr id="14" name="文本3">
            <a:extLst>
              <a:ext uri="{FF2B5EF4-FFF2-40B4-BE49-F238E27FC236}">
                <a16:creationId xmlns:a16="http://schemas.microsoft.com/office/drawing/2014/main" id="{7B2260FA-4C55-4337-B896-43A4BC54B5F7}"/>
              </a:ext>
            </a:extLst>
          </p:cNvPr>
          <p:cNvSpPr>
            <a:spLocks noChangeArrowheads="1"/>
          </p:cNvSpPr>
          <p:nvPr/>
        </p:nvSpPr>
        <p:spPr bwMode="auto">
          <a:xfrm>
            <a:off x="5300874" y="3601942"/>
            <a:ext cx="2221954" cy="27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2554" tIns="36277" rIns="72554" bIns="36277" anchor="ctr">
            <a:spAutoFit/>
          </a:bodyPr>
          <a:lstStyle/>
          <a:p>
            <a:pPr>
              <a:buFont typeface="Arial" panose="020B0604020202020204" pitchFamily="34" charset="0"/>
              <a:buNone/>
            </a:pPr>
            <a:r>
              <a:rPr lang="zh-CN" altLang="en-US"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此处添加文本</a:t>
            </a:r>
            <a:r>
              <a:rPr lang="en-US" altLang="zh-CN"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1333" dirty="0">
              <a:solidFill>
                <a:schemeClr val="bg1"/>
              </a:solidFill>
              <a:latin typeface="微软雅黑" panose="020B0503020204020204" pitchFamily="34" charset="-122"/>
              <a:ea typeface="微软雅黑" panose="020B0503020204020204" pitchFamily="34" charset="-122"/>
            </a:endParaRPr>
          </a:p>
        </p:txBody>
      </p:sp>
      <p:sp>
        <p:nvSpPr>
          <p:cNvPr id="15" name="文本2">
            <a:extLst>
              <a:ext uri="{FF2B5EF4-FFF2-40B4-BE49-F238E27FC236}">
                <a16:creationId xmlns:a16="http://schemas.microsoft.com/office/drawing/2014/main" id="{5C8495FC-1D05-4BEF-AC51-351F666D2FFF}"/>
              </a:ext>
            </a:extLst>
          </p:cNvPr>
          <p:cNvSpPr>
            <a:spLocks noChangeArrowheads="1"/>
          </p:cNvSpPr>
          <p:nvPr/>
        </p:nvSpPr>
        <p:spPr bwMode="auto">
          <a:xfrm>
            <a:off x="5047644" y="2765834"/>
            <a:ext cx="2221956" cy="27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2554" tIns="36277" rIns="72554" bIns="36277" anchor="ctr">
            <a:spAutoFit/>
          </a:bodyPr>
          <a:lstStyle/>
          <a:p>
            <a:pPr>
              <a:buFont typeface="Arial" panose="020B0604020202020204" pitchFamily="34" charset="0"/>
              <a:buNone/>
            </a:pPr>
            <a:r>
              <a:rPr lang="zh-CN" altLang="en-US"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此处添加文本</a:t>
            </a:r>
            <a:r>
              <a:rPr lang="en-US" altLang="zh-CN" sz="1333"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1333" dirty="0">
              <a:solidFill>
                <a:schemeClr val="bg1"/>
              </a:solidFill>
              <a:latin typeface="微软雅黑" panose="020B0503020204020204" pitchFamily="34" charset="-122"/>
              <a:ea typeface="微软雅黑" panose="020B0503020204020204" pitchFamily="34" charset="-122"/>
            </a:endParaRPr>
          </a:p>
        </p:txBody>
      </p:sp>
      <p:sp>
        <p:nvSpPr>
          <p:cNvPr id="16" name="文本1">
            <a:extLst>
              <a:ext uri="{FF2B5EF4-FFF2-40B4-BE49-F238E27FC236}">
                <a16:creationId xmlns:a16="http://schemas.microsoft.com/office/drawing/2014/main" id="{014F6E37-4AD2-42EA-981D-88C1962E4899}"/>
              </a:ext>
            </a:extLst>
          </p:cNvPr>
          <p:cNvSpPr>
            <a:spLocks noChangeArrowheads="1"/>
          </p:cNvSpPr>
          <p:nvPr/>
        </p:nvSpPr>
        <p:spPr bwMode="auto">
          <a:xfrm>
            <a:off x="4312704" y="2015431"/>
            <a:ext cx="2223859" cy="27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72554" tIns="36277" rIns="72554" bIns="36277"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333" dirty="0">
                <a:solidFill>
                  <a:schemeClr val="bg1"/>
                </a:solidFill>
                <a:latin typeface="微软雅黑" panose="020B0503020204020204" pitchFamily="34" charset="-122"/>
                <a:ea typeface="微软雅黑" panose="020B0503020204020204" pitchFamily="34" charset="-122"/>
              </a:rPr>
              <a:t>单击添加您的文字</a:t>
            </a:r>
          </a:p>
        </p:txBody>
      </p:sp>
      <p:grpSp>
        <p:nvGrpSpPr>
          <p:cNvPr id="17" name="圆圈1">
            <a:extLst>
              <a:ext uri="{FF2B5EF4-FFF2-40B4-BE49-F238E27FC236}">
                <a16:creationId xmlns:a16="http://schemas.microsoft.com/office/drawing/2014/main" id="{146AF6CC-B36B-4ADA-BC67-99AD9C535EF8}"/>
              </a:ext>
            </a:extLst>
          </p:cNvPr>
          <p:cNvGrpSpPr>
            <a:grpSpLocks/>
          </p:cNvGrpSpPr>
          <p:nvPr/>
        </p:nvGrpSpPr>
        <p:grpSpPr bwMode="auto">
          <a:xfrm>
            <a:off x="3916674" y="1964165"/>
            <a:ext cx="361758" cy="361870"/>
            <a:chOff x="0" y="0"/>
            <a:chExt cx="262" cy="262"/>
          </a:xfrm>
          <a:solidFill>
            <a:schemeClr val="bg1">
              <a:lumMod val="65000"/>
            </a:schemeClr>
          </a:solidFill>
        </p:grpSpPr>
        <p:sp>
          <p:nvSpPr>
            <p:cNvPr id="18" name="Oval 19">
              <a:extLst>
                <a:ext uri="{FF2B5EF4-FFF2-40B4-BE49-F238E27FC236}">
                  <a16:creationId xmlns:a16="http://schemas.microsoft.com/office/drawing/2014/main" id="{FF1D4DD4-A805-4D63-9083-7218AEB5A9B4}"/>
                </a:ext>
              </a:extLst>
            </p:cNvPr>
            <p:cNvSpPr>
              <a:spLocks noChangeArrowheads="1"/>
            </p:cNvSpPr>
            <p:nvPr/>
          </p:nvSpPr>
          <p:spPr bwMode="auto">
            <a:xfrm>
              <a:off x="0" y="0"/>
              <a:ext cx="262" cy="262"/>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19" name="Oval 20">
              <a:extLst>
                <a:ext uri="{FF2B5EF4-FFF2-40B4-BE49-F238E27FC236}">
                  <a16:creationId xmlns:a16="http://schemas.microsoft.com/office/drawing/2014/main" id="{2875431C-711C-4098-A3B4-D8F4E4D0BD37}"/>
                </a:ext>
              </a:extLst>
            </p:cNvPr>
            <p:cNvSpPr>
              <a:spLocks noChangeArrowheads="1"/>
            </p:cNvSpPr>
            <p:nvPr/>
          </p:nvSpPr>
          <p:spPr bwMode="auto">
            <a:xfrm>
              <a:off x="25" y="22"/>
              <a:ext cx="218" cy="218"/>
            </a:xfrm>
            <a:prstGeom prst="ellipse">
              <a:avLst/>
            </a:prstGeom>
            <a:grpFill/>
            <a:ln w="12700" cap="flat" cmpd="sng" algn="ctr">
              <a:noFill/>
              <a:prstDash val="solid"/>
              <a:miter lim="800000"/>
            </a:ln>
            <a:effectLs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grpSp>
      <p:grpSp>
        <p:nvGrpSpPr>
          <p:cNvPr id="20" name="圆圈2">
            <a:extLst>
              <a:ext uri="{FF2B5EF4-FFF2-40B4-BE49-F238E27FC236}">
                <a16:creationId xmlns:a16="http://schemas.microsoft.com/office/drawing/2014/main" id="{A5DDF729-0CBC-4607-8EFE-A287BA0AD8C6}"/>
              </a:ext>
            </a:extLst>
          </p:cNvPr>
          <p:cNvGrpSpPr>
            <a:grpSpLocks/>
          </p:cNvGrpSpPr>
          <p:nvPr/>
        </p:nvGrpSpPr>
        <p:grpSpPr bwMode="auto">
          <a:xfrm>
            <a:off x="4676366" y="2716475"/>
            <a:ext cx="363661" cy="363773"/>
            <a:chOff x="0" y="0"/>
            <a:chExt cx="262" cy="262"/>
          </a:xfrm>
          <a:solidFill>
            <a:schemeClr val="bg1">
              <a:lumMod val="65000"/>
            </a:schemeClr>
          </a:solidFill>
        </p:grpSpPr>
        <p:sp>
          <p:nvSpPr>
            <p:cNvPr id="21" name="Oval 28">
              <a:extLst>
                <a:ext uri="{FF2B5EF4-FFF2-40B4-BE49-F238E27FC236}">
                  <a16:creationId xmlns:a16="http://schemas.microsoft.com/office/drawing/2014/main" id="{2F78260C-FD84-43C1-9634-2DC4442D6958}"/>
                </a:ext>
              </a:extLst>
            </p:cNvPr>
            <p:cNvSpPr>
              <a:spLocks noChangeArrowheads="1"/>
            </p:cNvSpPr>
            <p:nvPr/>
          </p:nvSpPr>
          <p:spPr bwMode="auto">
            <a:xfrm>
              <a:off x="0" y="0"/>
              <a:ext cx="262" cy="262"/>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22" name="Oval 29">
              <a:extLst>
                <a:ext uri="{FF2B5EF4-FFF2-40B4-BE49-F238E27FC236}">
                  <a16:creationId xmlns:a16="http://schemas.microsoft.com/office/drawing/2014/main" id="{5A3F7D23-BA66-4CE5-A427-6B335F89D0B6}"/>
                </a:ext>
              </a:extLst>
            </p:cNvPr>
            <p:cNvSpPr>
              <a:spLocks noChangeArrowheads="1"/>
            </p:cNvSpPr>
            <p:nvPr/>
          </p:nvSpPr>
          <p:spPr bwMode="auto">
            <a:xfrm>
              <a:off x="22" y="22"/>
              <a:ext cx="218" cy="218"/>
            </a:xfrm>
            <a:prstGeom prst="ellipse">
              <a:avLst/>
            </a:prstGeom>
            <a:grpFill/>
            <a:ln w="12700" cap="flat" cmpd="sng" algn="ctr">
              <a:noFill/>
              <a:prstDash val="solid"/>
              <a:miter lim="800000"/>
            </a:ln>
            <a:effectLs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grpSp>
      <p:grpSp>
        <p:nvGrpSpPr>
          <p:cNvPr id="23" name="圆圈3">
            <a:extLst>
              <a:ext uri="{FF2B5EF4-FFF2-40B4-BE49-F238E27FC236}">
                <a16:creationId xmlns:a16="http://schemas.microsoft.com/office/drawing/2014/main" id="{48DD097D-808D-48EF-8CA1-214AA35A217E}"/>
              </a:ext>
            </a:extLst>
          </p:cNvPr>
          <p:cNvGrpSpPr>
            <a:grpSpLocks/>
          </p:cNvGrpSpPr>
          <p:nvPr/>
        </p:nvGrpSpPr>
        <p:grpSpPr bwMode="auto">
          <a:xfrm>
            <a:off x="4923884" y="3537347"/>
            <a:ext cx="363661" cy="363774"/>
            <a:chOff x="0" y="0"/>
            <a:chExt cx="262" cy="262"/>
          </a:xfrm>
          <a:solidFill>
            <a:schemeClr val="bg1">
              <a:lumMod val="65000"/>
            </a:schemeClr>
          </a:solidFill>
        </p:grpSpPr>
        <p:sp>
          <p:nvSpPr>
            <p:cNvPr id="24" name="Oval 31">
              <a:extLst>
                <a:ext uri="{FF2B5EF4-FFF2-40B4-BE49-F238E27FC236}">
                  <a16:creationId xmlns:a16="http://schemas.microsoft.com/office/drawing/2014/main" id="{2461746A-4DCE-4190-A32E-EE1380B93155}"/>
                </a:ext>
              </a:extLst>
            </p:cNvPr>
            <p:cNvSpPr>
              <a:spLocks noChangeArrowheads="1"/>
            </p:cNvSpPr>
            <p:nvPr/>
          </p:nvSpPr>
          <p:spPr bwMode="auto">
            <a:xfrm>
              <a:off x="0" y="0"/>
              <a:ext cx="262" cy="262"/>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25" name="Oval 32">
              <a:extLst>
                <a:ext uri="{FF2B5EF4-FFF2-40B4-BE49-F238E27FC236}">
                  <a16:creationId xmlns:a16="http://schemas.microsoft.com/office/drawing/2014/main" id="{3A6A1B35-0A08-4418-9219-8C06A4057905}"/>
                </a:ext>
              </a:extLst>
            </p:cNvPr>
            <p:cNvSpPr>
              <a:spLocks noChangeArrowheads="1"/>
            </p:cNvSpPr>
            <p:nvPr/>
          </p:nvSpPr>
          <p:spPr bwMode="auto">
            <a:xfrm>
              <a:off x="22" y="22"/>
              <a:ext cx="218" cy="218"/>
            </a:xfrm>
            <a:prstGeom prst="ellipse">
              <a:avLst/>
            </a:prstGeom>
            <a:grpFill/>
            <a:ln w="12700" cap="flat" cmpd="sng" algn="ctr">
              <a:noFill/>
              <a:prstDash val="solid"/>
              <a:miter lim="800000"/>
            </a:ln>
            <a:effectLs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grpSp>
      <p:grpSp>
        <p:nvGrpSpPr>
          <p:cNvPr id="26" name="圆圈4">
            <a:extLst>
              <a:ext uri="{FF2B5EF4-FFF2-40B4-BE49-F238E27FC236}">
                <a16:creationId xmlns:a16="http://schemas.microsoft.com/office/drawing/2014/main" id="{CE900D4A-A23B-4643-BE07-1FE914AE6928}"/>
              </a:ext>
            </a:extLst>
          </p:cNvPr>
          <p:cNvGrpSpPr>
            <a:grpSpLocks/>
          </p:cNvGrpSpPr>
          <p:nvPr/>
        </p:nvGrpSpPr>
        <p:grpSpPr bwMode="auto">
          <a:xfrm>
            <a:off x="4666845" y="4409642"/>
            <a:ext cx="361758" cy="361870"/>
            <a:chOff x="0" y="0"/>
            <a:chExt cx="262" cy="262"/>
          </a:xfrm>
          <a:solidFill>
            <a:schemeClr val="bg1">
              <a:lumMod val="65000"/>
            </a:schemeClr>
          </a:solidFill>
        </p:grpSpPr>
        <p:sp>
          <p:nvSpPr>
            <p:cNvPr id="27" name="Oval 34">
              <a:extLst>
                <a:ext uri="{FF2B5EF4-FFF2-40B4-BE49-F238E27FC236}">
                  <a16:creationId xmlns:a16="http://schemas.microsoft.com/office/drawing/2014/main" id="{6407573F-9A84-40D6-8CC4-248D16C5D7C7}"/>
                </a:ext>
              </a:extLst>
            </p:cNvPr>
            <p:cNvSpPr>
              <a:spLocks noChangeArrowheads="1"/>
            </p:cNvSpPr>
            <p:nvPr/>
          </p:nvSpPr>
          <p:spPr bwMode="auto">
            <a:xfrm>
              <a:off x="0" y="0"/>
              <a:ext cx="262" cy="262"/>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28" name="Oval 35">
              <a:extLst>
                <a:ext uri="{FF2B5EF4-FFF2-40B4-BE49-F238E27FC236}">
                  <a16:creationId xmlns:a16="http://schemas.microsoft.com/office/drawing/2014/main" id="{C1B36EBD-3B17-4D1A-B643-C0906E1DA54A}"/>
                </a:ext>
              </a:extLst>
            </p:cNvPr>
            <p:cNvSpPr>
              <a:spLocks noChangeArrowheads="1"/>
            </p:cNvSpPr>
            <p:nvPr/>
          </p:nvSpPr>
          <p:spPr bwMode="auto">
            <a:xfrm>
              <a:off x="23" y="22"/>
              <a:ext cx="218" cy="218"/>
            </a:xfrm>
            <a:prstGeom prst="ellipse">
              <a:avLst/>
            </a:prstGeom>
            <a:grpFill/>
            <a:ln w="12700" cap="flat" cmpd="sng" algn="ctr">
              <a:noFill/>
              <a:prstDash val="solid"/>
              <a:miter lim="800000"/>
            </a:ln>
            <a:effectLs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grpSp>
      <p:grpSp>
        <p:nvGrpSpPr>
          <p:cNvPr id="29" name="圆圈5">
            <a:extLst>
              <a:ext uri="{FF2B5EF4-FFF2-40B4-BE49-F238E27FC236}">
                <a16:creationId xmlns:a16="http://schemas.microsoft.com/office/drawing/2014/main" id="{91FEE17D-3981-48D6-BB59-7A493D23B0D5}"/>
              </a:ext>
            </a:extLst>
          </p:cNvPr>
          <p:cNvGrpSpPr>
            <a:grpSpLocks/>
          </p:cNvGrpSpPr>
          <p:nvPr/>
        </p:nvGrpSpPr>
        <p:grpSpPr bwMode="auto">
          <a:xfrm>
            <a:off x="3998546" y="5074340"/>
            <a:ext cx="361758" cy="363773"/>
            <a:chOff x="0" y="0"/>
            <a:chExt cx="262" cy="262"/>
          </a:xfrm>
          <a:solidFill>
            <a:schemeClr val="bg1">
              <a:lumMod val="65000"/>
            </a:schemeClr>
          </a:solidFill>
        </p:grpSpPr>
        <p:sp>
          <p:nvSpPr>
            <p:cNvPr id="30" name="Oval 37">
              <a:extLst>
                <a:ext uri="{FF2B5EF4-FFF2-40B4-BE49-F238E27FC236}">
                  <a16:creationId xmlns:a16="http://schemas.microsoft.com/office/drawing/2014/main" id="{CD43A896-5FCB-4F26-B058-25089771554D}"/>
                </a:ext>
              </a:extLst>
            </p:cNvPr>
            <p:cNvSpPr>
              <a:spLocks noChangeArrowheads="1"/>
            </p:cNvSpPr>
            <p:nvPr/>
          </p:nvSpPr>
          <p:spPr bwMode="auto">
            <a:xfrm>
              <a:off x="0" y="0"/>
              <a:ext cx="262" cy="262"/>
            </a:xfrm>
            <a:prstGeom prst="ellipse">
              <a:avLst/>
            </a:prstGeom>
            <a:grp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sp>
          <p:nvSpPr>
            <p:cNvPr id="31" name="Oval 38">
              <a:extLst>
                <a:ext uri="{FF2B5EF4-FFF2-40B4-BE49-F238E27FC236}">
                  <a16:creationId xmlns:a16="http://schemas.microsoft.com/office/drawing/2014/main" id="{60E66EAE-65E4-49F6-8AAC-4AB1EBB6B37C}"/>
                </a:ext>
              </a:extLst>
            </p:cNvPr>
            <p:cNvSpPr>
              <a:spLocks noChangeArrowheads="1"/>
            </p:cNvSpPr>
            <p:nvPr/>
          </p:nvSpPr>
          <p:spPr bwMode="auto">
            <a:xfrm>
              <a:off x="21" y="22"/>
              <a:ext cx="218" cy="218"/>
            </a:xfrm>
            <a:prstGeom prst="ellipse">
              <a:avLst/>
            </a:prstGeom>
            <a:grpFill/>
            <a:ln w="12700" cap="flat" cmpd="sng" algn="ctr">
              <a:noFill/>
              <a:prstDash val="solid"/>
              <a:miter lim="800000"/>
            </a:ln>
            <a:effectLs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sym typeface="Arial" panose="020B0604020202020204" pitchFamily="34" charset="0"/>
              </a:endParaRPr>
            </a:p>
          </p:txBody>
        </p:sp>
      </p:grpSp>
      <p:sp>
        <p:nvSpPr>
          <p:cNvPr id="32" name="矩形 31">
            <a:extLst>
              <a:ext uri="{FF2B5EF4-FFF2-40B4-BE49-F238E27FC236}">
                <a16:creationId xmlns:a16="http://schemas.microsoft.com/office/drawing/2014/main" id="{89DFE2AB-18ED-4ABC-8D3E-A75F721522AB}"/>
              </a:ext>
            </a:extLst>
          </p:cNvPr>
          <p:cNvSpPr/>
          <p:nvPr/>
        </p:nvSpPr>
        <p:spPr>
          <a:xfrm>
            <a:off x="7565325" y="2412286"/>
            <a:ext cx="3199229" cy="830968"/>
          </a:xfrm>
          <a:prstGeom prst="rect">
            <a:avLst/>
          </a:prstGeom>
        </p:spPr>
        <p:txBody>
          <a:bodyPr wrap="square" lIns="91412" tIns="45706" rIns="91412" bIns="45706">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3" name="矩形 32">
            <a:extLst>
              <a:ext uri="{FF2B5EF4-FFF2-40B4-BE49-F238E27FC236}">
                <a16:creationId xmlns:a16="http://schemas.microsoft.com/office/drawing/2014/main" id="{88CCA44C-80DC-48CC-B2E5-7850376F2E2B}"/>
              </a:ext>
            </a:extLst>
          </p:cNvPr>
          <p:cNvSpPr/>
          <p:nvPr/>
        </p:nvSpPr>
        <p:spPr>
          <a:xfrm>
            <a:off x="2725683" y="3372300"/>
            <a:ext cx="1198177" cy="584491"/>
          </a:xfrm>
          <a:prstGeom prst="rect">
            <a:avLst/>
          </a:prstGeom>
        </p:spPr>
        <p:txBody>
          <a:bodyPr wrap="square" lIns="91412" tIns="45706" rIns="91412" bIns="45706">
            <a:spAutoFit/>
          </a:bodyPr>
          <a:lstStyle/>
          <a:p>
            <a:pPr algn="ctr"/>
            <a:r>
              <a:rPr lang="zh-CN" altLang="en-US" sz="1599" dirty="0">
                <a:solidFill>
                  <a:schemeClr val="bg1"/>
                </a:solidFill>
                <a:latin typeface="微软雅黑" panose="020B0503020204020204" pitchFamily="34" charset="-122"/>
                <a:ea typeface="微软雅黑" panose="020B0503020204020204" pitchFamily="34" charset="-122"/>
              </a:rPr>
              <a:t>添加您</a:t>
            </a:r>
            <a:endParaRPr lang="en-US" altLang="zh-CN" sz="1599" dirty="0">
              <a:solidFill>
                <a:schemeClr val="bg1"/>
              </a:solidFill>
              <a:latin typeface="微软雅黑" panose="020B0503020204020204" pitchFamily="34" charset="-122"/>
              <a:ea typeface="微软雅黑" panose="020B0503020204020204" pitchFamily="34" charset="-122"/>
            </a:endParaRPr>
          </a:p>
          <a:p>
            <a:pPr algn="ctr"/>
            <a:r>
              <a:rPr lang="zh-CN" altLang="en-US" sz="1599" dirty="0">
                <a:solidFill>
                  <a:schemeClr val="bg1"/>
                </a:solidFill>
                <a:latin typeface="微软雅黑" panose="020B0503020204020204" pitchFamily="34" charset="-122"/>
                <a:ea typeface="微软雅黑" panose="020B0503020204020204" pitchFamily="34" charset="-122"/>
              </a:rPr>
              <a:t>的标题</a:t>
            </a:r>
          </a:p>
        </p:txBody>
      </p:sp>
      <p:sp>
        <p:nvSpPr>
          <p:cNvPr id="34" name="矩形 33">
            <a:extLst>
              <a:ext uri="{FF2B5EF4-FFF2-40B4-BE49-F238E27FC236}">
                <a16:creationId xmlns:a16="http://schemas.microsoft.com/office/drawing/2014/main" id="{946BE332-332C-4D82-B52B-9FEDA2992090}"/>
              </a:ext>
            </a:extLst>
          </p:cNvPr>
          <p:cNvSpPr/>
          <p:nvPr/>
        </p:nvSpPr>
        <p:spPr>
          <a:xfrm>
            <a:off x="7565325" y="1906554"/>
            <a:ext cx="3199229" cy="338398"/>
          </a:xfrm>
          <a:prstGeom prst="rect">
            <a:avLst/>
          </a:prstGeom>
        </p:spPr>
        <p:txBody>
          <a:bodyPr wrap="square" lIns="91412" tIns="45706" rIns="91412" bIns="45706">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添加您的标题</a:t>
            </a:r>
          </a:p>
        </p:txBody>
      </p:sp>
      <p:sp>
        <p:nvSpPr>
          <p:cNvPr id="35" name="矩形 34">
            <a:extLst>
              <a:ext uri="{FF2B5EF4-FFF2-40B4-BE49-F238E27FC236}">
                <a16:creationId xmlns:a16="http://schemas.microsoft.com/office/drawing/2014/main" id="{F2B71EB3-4661-4AC6-8E12-C3F8821AC63D}"/>
              </a:ext>
            </a:extLst>
          </p:cNvPr>
          <p:cNvSpPr/>
          <p:nvPr/>
        </p:nvSpPr>
        <p:spPr>
          <a:xfrm>
            <a:off x="7565325" y="4389716"/>
            <a:ext cx="3199229" cy="830968"/>
          </a:xfrm>
          <a:prstGeom prst="rect">
            <a:avLst/>
          </a:prstGeom>
        </p:spPr>
        <p:txBody>
          <a:bodyPr wrap="square" lIns="91412" tIns="45706" rIns="91412" bIns="45706">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在这里输入您的文字内容，或者将您的文字内容复制在这里。在这里输入您的文字内容，或者将您的文字复制在这里，在这里输入您的文字内容，或者将您的文字复制在这里</a:t>
            </a:r>
          </a:p>
        </p:txBody>
      </p:sp>
      <p:sp>
        <p:nvSpPr>
          <p:cNvPr id="36" name="矩形 35">
            <a:extLst>
              <a:ext uri="{FF2B5EF4-FFF2-40B4-BE49-F238E27FC236}">
                <a16:creationId xmlns:a16="http://schemas.microsoft.com/office/drawing/2014/main" id="{2FA27A82-CAB3-44B0-A34B-656D5D989738}"/>
              </a:ext>
            </a:extLst>
          </p:cNvPr>
          <p:cNvSpPr/>
          <p:nvPr/>
        </p:nvSpPr>
        <p:spPr>
          <a:xfrm>
            <a:off x="7565325" y="3883984"/>
            <a:ext cx="3199229" cy="338398"/>
          </a:xfrm>
          <a:prstGeom prst="rect">
            <a:avLst/>
          </a:prstGeom>
        </p:spPr>
        <p:txBody>
          <a:bodyPr wrap="square" lIns="91412" tIns="45706" rIns="91412" bIns="45706">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添加您的标题</a:t>
            </a:r>
          </a:p>
        </p:txBody>
      </p:sp>
    </p:spTree>
    <p:extLst>
      <p:ext uri="{BB962C8B-B14F-4D97-AF65-F5344CB8AC3E}">
        <p14:creationId xmlns:p14="http://schemas.microsoft.com/office/powerpoint/2010/main" val="406981095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200"/>
                                  </p:stCondLst>
                                  <p:childTnLst>
                                    <p:animScale>
                                      <p:cBhvr>
                                        <p:cTn id="11" dur="250" fill="hold"/>
                                        <p:tgtEl>
                                          <p:spTgt spid="4"/>
                                        </p:tgtEl>
                                      </p:cBhvr>
                                      <p:by x="120000" y="120000"/>
                                    </p:animScale>
                                  </p:childTnLst>
                                </p:cTn>
                              </p:par>
                              <p:par>
                                <p:cTn id="12" presetID="6" presetClass="emph" presetSubtype="0" decel="100000" fill="hold" nodeType="withEffect">
                                  <p:stCondLst>
                                    <p:cond delay="400"/>
                                  </p:stCondLst>
                                  <p:childTnLst>
                                    <p:animScale>
                                      <p:cBhvr>
                                        <p:cTn id="13" dur="250" fill="hold"/>
                                        <p:tgtEl>
                                          <p:spTgt spid="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par>
                                <p:cTn id="19" presetID="6" presetClass="emph" presetSubtype="0" decel="100000" fill="hold" grpId="1" nodeType="withEffect">
                                  <p:stCondLst>
                                    <p:cond delay="600"/>
                                  </p:stCondLst>
                                  <p:childTnLst>
                                    <p:animScale>
                                      <p:cBhvr>
                                        <p:cTn id="20" dur="250" fill="hold"/>
                                        <p:tgtEl>
                                          <p:spTgt spid="10"/>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0"/>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Effect transition="in" filter="fade">
                                      <p:cBhvr>
                                        <p:cTn id="27" dur="250"/>
                                        <p:tgtEl>
                                          <p:spTgt spid="11"/>
                                        </p:tgtEl>
                                      </p:cBhvr>
                                    </p:animEffect>
                                  </p:childTnLst>
                                </p:cTn>
                              </p:par>
                              <p:par>
                                <p:cTn id="28" presetID="6" presetClass="emph" presetSubtype="0" decel="100000" fill="hold" grpId="1" nodeType="withEffect">
                                  <p:stCondLst>
                                    <p:cond delay="800"/>
                                  </p:stCondLst>
                                  <p:childTnLst>
                                    <p:animScale>
                                      <p:cBhvr>
                                        <p:cTn id="29" dur="250" fill="hold"/>
                                        <p:tgtEl>
                                          <p:spTgt spid="11"/>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11"/>
                                        </p:tgtEl>
                                      </p:cBhvr>
                                      <p:by x="83000" y="83000"/>
                                    </p:animScale>
                                  </p:childTnLst>
                                </p:cTn>
                              </p:par>
                              <p:par>
                                <p:cTn id="32" presetID="53" presetClass="entr" presetSubtype="16" fill="hold" grpId="0" nodeType="withEffect">
                                  <p:stCondLst>
                                    <p:cond delay="800"/>
                                  </p:stCondLst>
                                  <p:childTnLst>
                                    <p:set>
                                      <p:cBhvr>
                                        <p:cTn id="33" dur="1" fill="hold">
                                          <p:stCondLst>
                                            <p:cond delay="0"/>
                                          </p:stCondLst>
                                        </p:cTn>
                                        <p:tgtEl>
                                          <p:spTgt spid="33"/>
                                        </p:tgtEl>
                                        <p:attrNameLst>
                                          <p:attrName>style.visibility</p:attrName>
                                        </p:attrNameLst>
                                      </p:cBhvr>
                                      <p:to>
                                        <p:strVal val="visible"/>
                                      </p:to>
                                    </p:set>
                                    <p:anim calcmode="lin" valueType="num">
                                      <p:cBhvr>
                                        <p:cTn id="34" dur="250" fill="hold"/>
                                        <p:tgtEl>
                                          <p:spTgt spid="33"/>
                                        </p:tgtEl>
                                        <p:attrNameLst>
                                          <p:attrName>ppt_w</p:attrName>
                                        </p:attrNameLst>
                                      </p:cBhvr>
                                      <p:tavLst>
                                        <p:tav tm="0">
                                          <p:val>
                                            <p:fltVal val="0"/>
                                          </p:val>
                                        </p:tav>
                                        <p:tav tm="100000">
                                          <p:val>
                                            <p:strVal val="#ppt_w"/>
                                          </p:val>
                                        </p:tav>
                                      </p:tavLst>
                                    </p:anim>
                                    <p:anim calcmode="lin" valueType="num">
                                      <p:cBhvr>
                                        <p:cTn id="35" dur="250" fill="hold"/>
                                        <p:tgtEl>
                                          <p:spTgt spid="33"/>
                                        </p:tgtEl>
                                        <p:attrNameLst>
                                          <p:attrName>ppt_h</p:attrName>
                                        </p:attrNameLst>
                                      </p:cBhvr>
                                      <p:tavLst>
                                        <p:tav tm="0">
                                          <p:val>
                                            <p:fltVal val="0"/>
                                          </p:val>
                                        </p:tav>
                                        <p:tav tm="100000">
                                          <p:val>
                                            <p:strVal val="#ppt_h"/>
                                          </p:val>
                                        </p:tav>
                                      </p:tavLst>
                                    </p:anim>
                                    <p:animEffect transition="in" filter="fade">
                                      <p:cBhvr>
                                        <p:cTn id="36" dur="250"/>
                                        <p:tgtEl>
                                          <p:spTgt spid="33"/>
                                        </p:tgtEl>
                                      </p:cBhvr>
                                    </p:animEffect>
                                  </p:childTnLst>
                                </p:cTn>
                              </p:par>
                              <p:par>
                                <p:cTn id="37" presetID="6" presetClass="emph" presetSubtype="0" decel="100000" fill="hold" grpId="1" nodeType="withEffect">
                                  <p:stCondLst>
                                    <p:cond delay="1000"/>
                                  </p:stCondLst>
                                  <p:childTnLst>
                                    <p:animScale>
                                      <p:cBhvr>
                                        <p:cTn id="38" dur="250" fill="hold"/>
                                        <p:tgtEl>
                                          <p:spTgt spid="33"/>
                                        </p:tgtEl>
                                      </p:cBhvr>
                                      <p:by x="120000" y="120000"/>
                                    </p:animScale>
                                  </p:childTnLst>
                                </p:cTn>
                              </p:par>
                              <p:par>
                                <p:cTn id="39" presetID="6" presetClass="emph" presetSubtype="0" decel="100000" fill="hold" grpId="2" nodeType="withEffect">
                                  <p:stCondLst>
                                    <p:cond delay="1200"/>
                                  </p:stCondLst>
                                  <p:childTnLst>
                                    <p:animScale>
                                      <p:cBhvr>
                                        <p:cTn id="40" dur="250" fill="hold"/>
                                        <p:tgtEl>
                                          <p:spTgt spid="33"/>
                                        </p:tgtEl>
                                      </p:cBhvr>
                                      <p:by x="83000" y="83000"/>
                                    </p:animScale>
                                  </p:childTnLst>
                                </p:cTn>
                              </p:par>
                            </p:childTnLst>
                          </p:cTn>
                        </p:par>
                        <p:par>
                          <p:cTn id="41" fill="hold">
                            <p:stCondLst>
                              <p:cond delay="1450"/>
                            </p:stCondLst>
                            <p:childTnLst>
                              <p:par>
                                <p:cTn id="42" presetID="53" presetClass="entr" presetSubtype="16"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par>
                                <p:cTn id="47" presetID="53" presetClass="entr" presetSubtype="16" fill="hold" nodeType="withEffect">
                                  <p:stCondLst>
                                    <p:cond delay="15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par>
                                <p:cTn id="52" presetID="53" presetClass="entr" presetSubtype="16" fill="hold" nodeType="withEffect">
                                  <p:stCondLst>
                                    <p:cond delay="30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Effect transition="in" filter="fade">
                                      <p:cBhvr>
                                        <p:cTn id="56" dur="500"/>
                                        <p:tgtEl>
                                          <p:spTgt spid="23"/>
                                        </p:tgtEl>
                                      </p:cBhvr>
                                    </p:animEffect>
                                  </p:childTnLst>
                                </p:cTn>
                              </p:par>
                              <p:par>
                                <p:cTn id="57" presetID="53" presetClass="entr" presetSubtype="16" fill="hold" nodeType="withEffect">
                                  <p:stCondLst>
                                    <p:cond delay="450"/>
                                  </p:stCondLst>
                                  <p:childTnLst>
                                    <p:set>
                                      <p:cBhvr>
                                        <p:cTn id="58" dur="1" fill="hold">
                                          <p:stCondLst>
                                            <p:cond delay="0"/>
                                          </p:stCondLst>
                                        </p:cTn>
                                        <p:tgtEl>
                                          <p:spTgt spid="26"/>
                                        </p:tgtEl>
                                        <p:attrNameLst>
                                          <p:attrName>style.visibility</p:attrName>
                                        </p:attrNameLst>
                                      </p:cBhvr>
                                      <p:to>
                                        <p:strVal val="visible"/>
                                      </p:to>
                                    </p:set>
                                    <p:anim calcmode="lin" valueType="num">
                                      <p:cBhvr>
                                        <p:cTn id="59" dur="500" fill="hold"/>
                                        <p:tgtEl>
                                          <p:spTgt spid="26"/>
                                        </p:tgtEl>
                                        <p:attrNameLst>
                                          <p:attrName>ppt_w</p:attrName>
                                        </p:attrNameLst>
                                      </p:cBhvr>
                                      <p:tavLst>
                                        <p:tav tm="0">
                                          <p:val>
                                            <p:fltVal val="0"/>
                                          </p:val>
                                        </p:tav>
                                        <p:tav tm="100000">
                                          <p:val>
                                            <p:strVal val="#ppt_w"/>
                                          </p:val>
                                        </p:tav>
                                      </p:tavLst>
                                    </p:anim>
                                    <p:anim calcmode="lin" valueType="num">
                                      <p:cBhvr>
                                        <p:cTn id="60" dur="500" fill="hold"/>
                                        <p:tgtEl>
                                          <p:spTgt spid="26"/>
                                        </p:tgtEl>
                                        <p:attrNameLst>
                                          <p:attrName>ppt_h</p:attrName>
                                        </p:attrNameLst>
                                      </p:cBhvr>
                                      <p:tavLst>
                                        <p:tav tm="0">
                                          <p:val>
                                            <p:fltVal val="0"/>
                                          </p:val>
                                        </p:tav>
                                        <p:tav tm="100000">
                                          <p:val>
                                            <p:strVal val="#ppt_h"/>
                                          </p:val>
                                        </p:tav>
                                      </p:tavLst>
                                    </p:anim>
                                    <p:animEffect transition="in" filter="fade">
                                      <p:cBhvr>
                                        <p:cTn id="61" dur="500"/>
                                        <p:tgtEl>
                                          <p:spTgt spid="26"/>
                                        </p:tgtEl>
                                      </p:cBhvr>
                                    </p:animEffect>
                                  </p:childTnLst>
                                </p:cTn>
                              </p:par>
                              <p:par>
                                <p:cTn id="62" presetID="53" presetClass="entr" presetSubtype="16" fill="hold" nodeType="withEffect">
                                  <p:stCondLst>
                                    <p:cond delay="600"/>
                                  </p:stCondLst>
                                  <p:childTnLst>
                                    <p:set>
                                      <p:cBhvr>
                                        <p:cTn id="63" dur="1" fill="hold">
                                          <p:stCondLst>
                                            <p:cond delay="0"/>
                                          </p:stCondLst>
                                        </p:cTn>
                                        <p:tgtEl>
                                          <p:spTgt spid="29"/>
                                        </p:tgtEl>
                                        <p:attrNameLst>
                                          <p:attrName>style.visibility</p:attrName>
                                        </p:attrNameLst>
                                      </p:cBhvr>
                                      <p:to>
                                        <p:strVal val="visible"/>
                                      </p:to>
                                    </p:set>
                                    <p:anim calcmode="lin" valueType="num">
                                      <p:cBhvr>
                                        <p:cTn id="64" dur="500" fill="hold"/>
                                        <p:tgtEl>
                                          <p:spTgt spid="29"/>
                                        </p:tgtEl>
                                        <p:attrNameLst>
                                          <p:attrName>ppt_w</p:attrName>
                                        </p:attrNameLst>
                                      </p:cBhvr>
                                      <p:tavLst>
                                        <p:tav tm="0">
                                          <p:val>
                                            <p:fltVal val="0"/>
                                          </p:val>
                                        </p:tav>
                                        <p:tav tm="100000">
                                          <p:val>
                                            <p:strVal val="#ppt_w"/>
                                          </p:val>
                                        </p:tav>
                                      </p:tavLst>
                                    </p:anim>
                                    <p:anim calcmode="lin" valueType="num">
                                      <p:cBhvr>
                                        <p:cTn id="65" dur="500" fill="hold"/>
                                        <p:tgtEl>
                                          <p:spTgt spid="29"/>
                                        </p:tgtEl>
                                        <p:attrNameLst>
                                          <p:attrName>ppt_h</p:attrName>
                                        </p:attrNameLst>
                                      </p:cBhvr>
                                      <p:tavLst>
                                        <p:tav tm="0">
                                          <p:val>
                                            <p:fltVal val="0"/>
                                          </p:val>
                                        </p:tav>
                                        <p:tav tm="100000">
                                          <p:val>
                                            <p:strVal val="#ppt_h"/>
                                          </p:val>
                                        </p:tav>
                                      </p:tavLst>
                                    </p:anim>
                                    <p:animEffect transition="in" filter="fade">
                                      <p:cBhvr>
                                        <p:cTn id="66" dur="500"/>
                                        <p:tgtEl>
                                          <p:spTgt spid="29"/>
                                        </p:tgtEl>
                                      </p:cBhvr>
                                    </p:animEffect>
                                  </p:childTnLst>
                                </p:cTn>
                              </p:par>
                            </p:childTnLst>
                          </p:cTn>
                        </p:par>
                        <p:par>
                          <p:cTn id="67" fill="hold">
                            <p:stCondLst>
                              <p:cond delay="2550"/>
                            </p:stCondLst>
                            <p:childTnLst>
                              <p:par>
                                <p:cTn id="68" presetID="2" presetClass="entr" presetSubtype="2"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fill="hold"/>
                                        <p:tgtEl>
                                          <p:spTgt spid="16"/>
                                        </p:tgtEl>
                                        <p:attrNameLst>
                                          <p:attrName>ppt_x</p:attrName>
                                        </p:attrNameLst>
                                      </p:cBhvr>
                                      <p:tavLst>
                                        <p:tav tm="0">
                                          <p:val>
                                            <p:strVal val="1+#ppt_w/2"/>
                                          </p:val>
                                        </p:tav>
                                        <p:tav tm="100000">
                                          <p:val>
                                            <p:strVal val="#ppt_x"/>
                                          </p:val>
                                        </p:tav>
                                      </p:tavLst>
                                    </p:anim>
                                    <p:anim calcmode="lin" valueType="num">
                                      <p:cBhvr additive="base">
                                        <p:cTn id="71" dur="500" fill="hold"/>
                                        <p:tgtEl>
                                          <p:spTgt spid="16"/>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15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1+#ppt_w/2"/>
                                          </p:val>
                                        </p:tav>
                                        <p:tav tm="100000">
                                          <p:val>
                                            <p:strVal val="#ppt_x"/>
                                          </p:val>
                                        </p:tav>
                                      </p:tavLst>
                                    </p:anim>
                                    <p:anim calcmode="lin" valueType="num">
                                      <p:cBhvr additive="base">
                                        <p:cTn id="75" dur="500" fill="hold"/>
                                        <p:tgtEl>
                                          <p:spTgt spid="15"/>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300"/>
                                  </p:stCondLst>
                                  <p:childTnLst>
                                    <p:set>
                                      <p:cBhvr>
                                        <p:cTn id="77" dur="1" fill="hold">
                                          <p:stCondLst>
                                            <p:cond delay="0"/>
                                          </p:stCondLst>
                                        </p:cTn>
                                        <p:tgtEl>
                                          <p:spTgt spid="14"/>
                                        </p:tgtEl>
                                        <p:attrNameLst>
                                          <p:attrName>style.visibility</p:attrName>
                                        </p:attrNameLst>
                                      </p:cBhvr>
                                      <p:to>
                                        <p:strVal val="visible"/>
                                      </p:to>
                                    </p:set>
                                    <p:anim calcmode="lin" valueType="num">
                                      <p:cBhvr additive="base">
                                        <p:cTn id="78" dur="500" fill="hold"/>
                                        <p:tgtEl>
                                          <p:spTgt spid="14"/>
                                        </p:tgtEl>
                                        <p:attrNameLst>
                                          <p:attrName>ppt_x</p:attrName>
                                        </p:attrNameLst>
                                      </p:cBhvr>
                                      <p:tavLst>
                                        <p:tav tm="0">
                                          <p:val>
                                            <p:strVal val="1+#ppt_w/2"/>
                                          </p:val>
                                        </p:tav>
                                        <p:tav tm="100000">
                                          <p:val>
                                            <p:strVal val="#ppt_x"/>
                                          </p:val>
                                        </p:tav>
                                      </p:tavLst>
                                    </p:anim>
                                    <p:anim calcmode="lin" valueType="num">
                                      <p:cBhvr additive="base">
                                        <p:cTn id="79" dur="500" fill="hold"/>
                                        <p:tgtEl>
                                          <p:spTgt spid="14"/>
                                        </p:tgtEl>
                                        <p:attrNameLst>
                                          <p:attrName>ppt_y</p:attrName>
                                        </p:attrNameLst>
                                      </p:cBhvr>
                                      <p:tavLst>
                                        <p:tav tm="0">
                                          <p:val>
                                            <p:strVal val="#ppt_y"/>
                                          </p:val>
                                        </p:tav>
                                        <p:tav tm="100000">
                                          <p:val>
                                            <p:strVal val="#ppt_y"/>
                                          </p:val>
                                        </p:tav>
                                      </p:tavLst>
                                    </p:anim>
                                  </p:childTnLst>
                                </p:cTn>
                              </p:par>
                              <p:par>
                                <p:cTn id="80" presetID="2" presetClass="entr" presetSubtype="2" fill="hold" grpId="0" nodeType="withEffect">
                                  <p:stCondLst>
                                    <p:cond delay="450"/>
                                  </p:stCondLst>
                                  <p:childTnLst>
                                    <p:set>
                                      <p:cBhvr>
                                        <p:cTn id="81" dur="1" fill="hold">
                                          <p:stCondLst>
                                            <p:cond delay="0"/>
                                          </p:stCondLst>
                                        </p:cTn>
                                        <p:tgtEl>
                                          <p:spTgt spid="13"/>
                                        </p:tgtEl>
                                        <p:attrNameLst>
                                          <p:attrName>style.visibility</p:attrName>
                                        </p:attrNameLst>
                                      </p:cBhvr>
                                      <p:to>
                                        <p:strVal val="visible"/>
                                      </p:to>
                                    </p:set>
                                    <p:anim calcmode="lin" valueType="num">
                                      <p:cBhvr additive="base">
                                        <p:cTn id="82" dur="500" fill="hold"/>
                                        <p:tgtEl>
                                          <p:spTgt spid="13"/>
                                        </p:tgtEl>
                                        <p:attrNameLst>
                                          <p:attrName>ppt_x</p:attrName>
                                        </p:attrNameLst>
                                      </p:cBhvr>
                                      <p:tavLst>
                                        <p:tav tm="0">
                                          <p:val>
                                            <p:strVal val="1+#ppt_w/2"/>
                                          </p:val>
                                        </p:tav>
                                        <p:tav tm="100000">
                                          <p:val>
                                            <p:strVal val="#ppt_x"/>
                                          </p:val>
                                        </p:tav>
                                      </p:tavLst>
                                    </p:anim>
                                    <p:anim calcmode="lin" valueType="num">
                                      <p:cBhvr additive="base">
                                        <p:cTn id="83" dur="500" fill="hold"/>
                                        <p:tgtEl>
                                          <p:spTgt spid="13"/>
                                        </p:tgtEl>
                                        <p:attrNameLst>
                                          <p:attrName>ppt_y</p:attrName>
                                        </p:attrNameLst>
                                      </p:cBhvr>
                                      <p:tavLst>
                                        <p:tav tm="0">
                                          <p:val>
                                            <p:strVal val="#ppt_y"/>
                                          </p:val>
                                        </p:tav>
                                        <p:tav tm="100000">
                                          <p:val>
                                            <p:strVal val="#ppt_y"/>
                                          </p:val>
                                        </p:tav>
                                      </p:tavLst>
                                    </p:anim>
                                  </p:childTnLst>
                                </p:cTn>
                              </p:par>
                              <p:par>
                                <p:cTn id="84" presetID="2" presetClass="entr" presetSubtype="2" fill="hold" grpId="0" nodeType="withEffect">
                                  <p:stCondLst>
                                    <p:cond delay="600"/>
                                  </p:stCondLst>
                                  <p:childTnLst>
                                    <p:set>
                                      <p:cBhvr>
                                        <p:cTn id="85" dur="1" fill="hold">
                                          <p:stCondLst>
                                            <p:cond delay="0"/>
                                          </p:stCondLst>
                                        </p:cTn>
                                        <p:tgtEl>
                                          <p:spTgt spid="12"/>
                                        </p:tgtEl>
                                        <p:attrNameLst>
                                          <p:attrName>style.visibility</p:attrName>
                                        </p:attrNameLst>
                                      </p:cBhvr>
                                      <p:to>
                                        <p:strVal val="visible"/>
                                      </p:to>
                                    </p:set>
                                    <p:anim calcmode="lin" valueType="num">
                                      <p:cBhvr additive="base">
                                        <p:cTn id="86" dur="500" fill="hold"/>
                                        <p:tgtEl>
                                          <p:spTgt spid="12"/>
                                        </p:tgtEl>
                                        <p:attrNameLst>
                                          <p:attrName>ppt_x</p:attrName>
                                        </p:attrNameLst>
                                      </p:cBhvr>
                                      <p:tavLst>
                                        <p:tav tm="0">
                                          <p:val>
                                            <p:strVal val="1+#ppt_w/2"/>
                                          </p:val>
                                        </p:tav>
                                        <p:tav tm="100000">
                                          <p:val>
                                            <p:strVal val="#ppt_x"/>
                                          </p:val>
                                        </p:tav>
                                      </p:tavLst>
                                    </p:anim>
                                    <p:anim calcmode="lin" valueType="num">
                                      <p:cBhvr additive="base">
                                        <p:cTn id="87" dur="500" fill="hold"/>
                                        <p:tgtEl>
                                          <p:spTgt spid="12"/>
                                        </p:tgtEl>
                                        <p:attrNameLst>
                                          <p:attrName>ppt_y</p:attrName>
                                        </p:attrNameLst>
                                      </p:cBhvr>
                                      <p:tavLst>
                                        <p:tav tm="0">
                                          <p:val>
                                            <p:strVal val="#ppt_y"/>
                                          </p:val>
                                        </p:tav>
                                        <p:tav tm="100000">
                                          <p:val>
                                            <p:strVal val="#ppt_y"/>
                                          </p:val>
                                        </p:tav>
                                      </p:tavLst>
                                    </p:anim>
                                  </p:childTnLst>
                                </p:cTn>
                              </p:par>
                            </p:childTnLst>
                          </p:cTn>
                        </p:par>
                        <p:par>
                          <p:cTn id="88" fill="hold">
                            <p:stCondLst>
                              <p:cond delay="3650"/>
                            </p:stCondLst>
                            <p:childTnLst>
                              <p:par>
                                <p:cTn id="89" presetID="53" presetClass="entr" presetSubtype="16"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p:cTn id="91" dur="500" fill="hold"/>
                                        <p:tgtEl>
                                          <p:spTgt spid="34"/>
                                        </p:tgtEl>
                                        <p:attrNameLst>
                                          <p:attrName>ppt_w</p:attrName>
                                        </p:attrNameLst>
                                      </p:cBhvr>
                                      <p:tavLst>
                                        <p:tav tm="0">
                                          <p:val>
                                            <p:fltVal val="0"/>
                                          </p:val>
                                        </p:tav>
                                        <p:tav tm="100000">
                                          <p:val>
                                            <p:strVal val="#ppt_w"/>
                                          </p:val>
                                        </p:tav>
                                      </p:tavLst>
                                    </p:anim>
                                    <p:anim calcmode="lin" valueType="num">
                                      <p:cBhvr>
                                        <p:cTn id="92" dur="500" fill="hold"/>
                                        <p:tgtEl>
                                          <p:spTgt spid="34"/>
                                        </p:tgtEl>
                                        <p:attrNameLst>
                                          <p:attrName>ppt_h</p:attrName>
                                        </p:attrNameLst>
                                      </p:cBhvr>
                                      <p:tavLst>
                                        <p:tav tm="0">
                                          <p:val>
                                            <p:fltVal val="0"/>
                                          </p:val>
                                        </p:tav>
                                        <p:tav tm="100000">
                                          <p:val>
                                            <p:strVal val="#ppt_h"/>
                                          </p:val>
                                        </p:tav>
                                      </p:tavLst>
                                    </p:anim>
                                    <p:animEffect transition="in" filter="fade">
                                      <p:cBhvr>
                                        <p:cTn id="93" dur="500"/>
                                        <p:tgtEl>
                                          <p:spTgt spid="34"/>
                                        </p:tgtEl>
                                      </p:cBhvr>
                                    </p:animEffect>
                                  </p:childTnLst>
                                </p:cTn>
                              </p:par>
                            </p:childTnLst>
                          </p:cTn>
                        </p:par>
                        <p:par>
                          <p:cTn id="94" fill="hold">
                            <p:stCondLst>
                              <p:cond delay="4150"/>
                            </p:stCondLst>
                            <p:childTnLst>
                              <p:par>
                                <p:cTn id="95" presetID="53" presetClass="entr" presetSubtype="16" fill="hold" grpId="0" nodeType="afterEffect">
                                  <p:stCondLst>
                                    <p:cond delay="0"/>
                                  </p:stCondLst>
                                  <p:iterate type="lt">
                                    <p:tmPct val="10000"/>
                                  </p:iterate>
                                  <p:childTnLst>
                                    <p:set>
                                      <p:cBhvr>
                                        <p:cTn id="96" dur="1" fill="hold">
                                          <p:stCondLst>
                                            <p:cond delay="0"/>
                                          </p:stCondLst>
                                        </p:cTn>
                                        <p:tgtEl>
                                          <p:spTgt spid="32"/>
                                        </p:tgtEl>
                                        <p:attrNameLst>
                                          <p:attrName>style.visibility</p:attrName>
                                        </p:attrNameLst>
                                      </p:cBhvr>
                                      <p:to>
                                        <p:strVal val="visible"/>
                                      </p:to>
                                    </p:set>
                                    <p:anim calcmode="lin" valueType="num">
                                      <p:cBhvr>
                                        <p:cTn id="97" dur="250" fill="hold"/>
                                        <p:tgtEl>
                                          <p:spTgt spid="32"/>
                                        </p:tgtEl>
                                        <p:attrNameLst>
                                          <p:attrName>ppt_w</p:attrName>
                                        </p:attrNameLst>
                                      </p:cBhvr>
                                      <p:tavLst>
                                        <p:tav tm="0">
                                          <p:val>
                                            <p:fltVal val="0"/>
                                          </p:val>
                                        </p:tav>
                                        <p:tav tm="100000">
                                          <p:val>
                                            <p:strVal val="#ppt_w"/>
                                          </p:val>
                                        </p:tav>
                                      </p:tavLst>
                                    </p:anim>
                                    <p:anim calcmode="lin" valueType="num">
                                      <p:cBhvr>
                                        <p:cTn id="98" dur="250" fill="hold"/>
                                        <p:tgtEl>
                                          <p:spTgt spid="32"/>
                                        </p:tgtEl>
                                        <p:attrNameLst>
                                          <p:attrName>ppt_h</p:attrName>
                                        </p:attrNameLst>
                                      </p:cBhvr>
                                      <p:tavLst>
                                        <p:tav tm="0">
                                          <p:val>
                                            <p:fltVal val="0"/>
                                          </p:val>
                                        </p:tav>
                                        <p:tav tm="100000">
                                          <p:val>
                                            <p:strVal val="#ppt_h"/>
                                          </p:val>
                                        </p:tav>
                                      </p:tavLst>
                                    </p:anim>
                                    <p:animEffect transition="in" filter="fade">
                                      <p:cBhvr>
                                        <p:cTn id="99" dur="250"/>
                                        <p:tgtEl>
                                          <p:spTgt spid="32"/>
                                        </p:tgtEl>
                                      </p:cBhvr>
                                    </p:animEffect>
                                  </p:childTnLst>
                                </p:cTn>
                              </p:par>
                            </p:childTnLst>
                          </p:cTn>
                        </p:par>
                        <p:par>
                          <p:cTn id="100" fill="hold">
                            <p:stCondLst>
                              <p:cond delay="6275"/>
                            </p:stCondLst>
                            <p:childTnLst>
                              <p:par>
                                <p:cTn id="101" presetID="53" presetClass="entr" presetSubtype="16"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500" fill="hold"/>
                                        <p:tgtEl>
                                          <p:spTgt spid="36"/>
                                        </p:tgtEl>
                                        <p:attrNameLst>
                                          <p:attrName>ppt_w</p:attrName>
                                        </p:attrNameLst>
                                      </p:cBhvr>
                                      <p:tavLst>
                                        <p:tav tm="0">
                                          <p:val>
                                            <p:fltVal val="0"/>
                                          </p:val>
                                        </p:tav>
                                        <p:tav tm="100000">
                                          <p:val>
                                            <p:strVal val="#ppt_w"/>
                                          </p:val>
                                        </p:tav>
                                      </p:tavLst>
                                    </p:anim>
                                    <p:anim calcmode="lin" valueType="num">
                                      <p:cBhvr>
                                        <p:cTn id="104" dur="500" fill="hold"/>
                                        <p:tgtEl>
                                          <p:spTgt spid="36"/>
                                        </p:tgtEl>
                                        <p:attrNameLst>
                                          <p:attrName>ppt_h</p:attrName>
                                        </p:attrNameLst>
                                      </p:cBhvr>
                                      <p:tavLst>
                                        <p:tav tm="0">
                                          <p:val>
                                            <p:fltVal val="0"/>
                                          </p:val>
                                        </p:tav>
                                        <p:tav tm="100000">
                                          <p:val>
                                            <p:strVal val="#ppt_h"/>
                                          </p:val>
                                        </p:tav>
                                      </p:tavLst>
                                    </p:anim>
                                    <p:animEffect transition="in" filter="fade">
                                      <p:cBhvr>
                                        <p:cTn id="105" dur="500"/>
                                        <p:tgtEl>
                                          <p:spTgt spid="36"/>
                                        </p:tgtEl>
                                      </p:cBhvr>
                                    </p:animEffect>
                                  </p:childTnLst>
                                </p:cTn>
                              </p:par>
                            </p:childTnLst>
                          </p:cTn>
                        </p:par>
                        <p:par>
                          <p:cTn id="106" fill="hold">
                            <p:stCondLst>
                              <p:cond delay="6775"/>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35"/>
                                        </p:tgtEl>
                                        <p:attrNameLst>
                                          <p:attrName>style.visibility</p:attrName>
                                        </p:attrNameLst>
                                      </p:cBhvr>
                                      <p:to>
                                        <p:strVal val="visible"/>
                                      </p:to>
                                    </p:set>
                                    <p:anim calcmode="lin" valueType="num">
                                      <p:cBhvr>
                                        <p:cTn id="109" dur="250" fill="hold"/>
                                        <p:tgtEl>
                                          <p:spTgt spid="35"/>
                                        </p:tgtEl>
                                        <p:attrNameLst>
                                          <p:attrName>ppt_w</p:attrName>
                                        </p:attrNameLst>
                                      </p:cBhvr>
                                      <p:tavLst>
                                        <p:tav tm="0">
                                          <p:val>
                                            <p:fltVal val="0"/>
                                          </p:val>
                                        </p:tav>
                                        <p:tav tm="100000">
                                          <p:val>
                                            <p:strVal val="#ppt_w"/>
                                          </p:val>
                                        </p:tav>
                                      </p:tavLst>
                                    </p:anim>
                                    <p:anim calcmode="lin" valueType="num">
                                      <p:cBhvr>
                                        <p:cTn id="110" dur="250" fill="hold"/>
                                        <p:tgtEl>
                                          <p:spTgt spid="35"/>
                                        </p:tgtEl>
                                        <p:attrNameLst>
                                          <p:attrName>ppt_h</p:attrName>
                                        </p:attrNameLst>
                                      </p:cBhvr>
                                      <p:tavLst>
                                        <p:tav tm="0">
                                          <p:val>
                                            <p:fltVal val="0"/>
                                          </p:val>
                                        </p:tav>
                                        <p:tav tm="100000">
                                          <p:val>
                                            <p:strVal val="#ppt_h"/>
                                          </p:val>
                                        </p:tav>
                                      </p:tavLst>
                                    </p:anim>
                                    <p:animEffect transition="in" filter="fade">
                                      <p:cBhvr>
                                        <p:cTn id="111"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animBg="1"/>
      <p:bldP spid="11" grpId="1" animBg="1"/>
      <p:bldP spid="11" grpId="2" animBg="1"/>
      <p:bldP spid="12" grpId="0"/>
      <p:bldP spid="13" grpId="0"/>
      <p:bldP spid="14" grpId="0"/>
      <p:bldP spid="15" grpId="0"/>
      <p:bldP spid="16" grpId="0"/>
      <p:bldP spid="32" grpId="0"/>
      <p:bldP spid="33" grpId="0"/>
      <p:bldP spid="33" grpId="1"/>
      <p:bldP spid="33" grpId="2"/>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4">
            <a:extLst>
              <a:ext uri="{FF2B5EF4-FFF2-40B4-BE49-F238E27FC236}">
                <a16:creationId xmlns:a16="http://schemas.microsoft.com/office/drawing/2014/main" id="{919D5786-BA0B-42F8-92FB-5B0804912495}"/>
              </a:ext>
            </a:extLst>
          </p:cNvPr>
          <p:cNvGrpSpPr/>
          <p:nvPr/>
        </p:nvGrpSpPr>
        <p:grpSpPr>
          <a:xfrm>
            <a:off x="1877637" y="4203334"/>
            <a:ext cx="5743861" cy="883719"/>
            <a:chOff x="3585720" y="5137719"/>
            <a:chExt cx="6985673" cy="1079499"/>
          </a:xfrm>
          <a:noFill/>
        </p:grpSpPr>
        <p:grpSp>
          <p:nvGrpSpPr>
            <p:cNvPr id="5" name="Group 8">
              <a:extLst>
                <a:ext uri="{FF2B5EF4-FFF2-40B4-BE49-F238E27FC236}">
                  <a16:creationId xmlns:a16="http://schemas.microsoft.com/office/drawing/2014/main" id="{52089E59-ED58-4C24-BFD1-B9388E30CA37}"/>
                </a:ext>
              </a:extLst>
            </p:cNvPr>
            <p:cNvGrpSpPr>
              <a:grpSpLocks/>
            </p:cNvGrpSpPr>
            <p:nvPr/>
          </p:nvGrpSpPr>
          <p:grpSpPr bwMode="auto">
            <a:xfrm>
              <a:off x="3585720" y="5525746"/>
              <a:ext cx="532885" cy="139071"/>
              <a:chOff x="0" y="0"/>
              <a:chExt cx="438150" cy="114300"/>
            </a:xfrm>
            <a:grpFill/>
          </p:grpSpPr>
          <p:sp>
            <p:nvSpPr>
              <p:cNvPr id="32" name="同心圆 4">
                <a:extLst>
                  <a:ext uri="{FF2B5EF4-FFF2-40B4-BE49-F238E27FC236}">
                    <a16:creationId xmlns:a16="http://schemas.microsoft.com/office/drawing/2014/main" id="{23BC0A27-0BFB-4C2E-80F0-6392D401CBB9}"/>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33" name="椭圆 5">
                <a:extLst>
                  <a:ext uri="{FF2B5EF4-FFF2-40B4-BE49-F238E27FC236}">
                    <a16:creationId xmlns:a16="http://schemas.microsoft.com/office/drawing/2014/main" id="{C575E26C-1B98-438F-8C49-BE04099C702B}"/>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6" name="Group 11">
              <a:extLst>
                <a:ext uri="{FF2B5EF4-FFF2-40B4-BE49-F238E27FC236}">
                  <a16:creationId xmlns:a16="http://schemas.microsoft.com/office/drawing/2014/main" id="{D6C61D93-5C56-4700-841E-80256F26AF5A}"/>
                </a:ext>
              </a:extLst>
            </p:cNvPr>
            <p:cNvGrpSpPr>
              <a:grpSpLocks/>
            </p:cNvGrpSpPr>
            <p:nvPr/>
          </p:nvGrpSpPr>
          <p:grpSpPr bwMode="auto">
            <a:xfrm>
              <a:off x="5010608" y="5478111"/>
              <a:ext cx="532885" cy="139071"/>
              <a:chOff x="0" y="0"/>
              <a:chExt cx="438150" cy="114300"/>
            </a:xfrm>
            <a:grpFill/>
          </p:grpSpPr>
          <p:sp>
            <p:nvSpPr>
              <p:cNvPr id="30" name="同心圆 60">
                <a:extLst>
                  <a:ext uri="{FF2B5EF4-FFF2-40B4-BE49-F238E27FC236}">
                    <a16:creationId xmlns:a16="http://schemas.microsoft.com/office/drawing/2014/main" id="{C88EC6FB-D6B7-44F4-8520-EFA8C16D2095}"/>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31" name="椭圆 61">
                <a:extLst>
                  <a:ext uri="{FF2B5EF4-FFF2-40B4-BE49-F238E27FC236}">
                    <a16:creationId xmlns:a16="http://schemas.microsoft.com/office/drawing/2014/main" id="{F382333F-B2FC-453B-8546-CF67C2E21E78}"/>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7" name="Group 14">
              <a:extLst>
                <a:ext uri="{FF2B5EF4-FFF2-40B4-BE49-F238E27FC236}">
                  <a16:creationId xmlns:a16="http://schemas.microsoft.com/office/drawing/2014/main" id="{E2B3A1B2-F31D-44A3-8041-22455B4D910E}"/>
                </a:ext>
              </a:extLst>
            </p:cNvPr>
            <p:cNvGrpSpPr>
              <a:grpSpLocks/>
            </p:cNvGrpSpPr>
            <p:nvPr/>
          </p:nvGrpSpPr>
          <p:grpSpPr bwMode="auto">
            <a:xfrm>
              <a:off x="5867856" y="5792301"/>
              <a:ext cx="621704" cy="162251"/>
              <a:chOff x="0" y="0"/>
              <a:chExt cx="438150" cy="114300"/>
            </a:xfrm>
            <a:grpFill/>
          </p:grpSpPr>
          <p:sp>
            <p:nvSpPr>
              <p:cNvPr id="28" name="同心圆 64">
                <a:extLst>
                  <a:ext uri="{FF2B5EF4-FFF2-40B4-BE49-F238E27FC236}">
                    <a16:creationId xmlns:a16="http://schemas.microsoft.com/office/drawing/2014/main" id="{DAC80C4F-1F1D-41B3-A826-B64D2496DA81}"/>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29" name="椭圆 66">
                <a:extLst>
                  <a:ext uri="{FF2B5EF4-FFF2-40B4-BE49-F238E27FC236}">
                    <a16:creationId xmlns:a16="http://schemas.microsoft.com/office/drawing/2014/main" id="{8EB7640F-181E-47AA-91A4-5193F7E85B2F}"/>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8" name="Group 17">
              <a:extLst>
                <a:ext uri="{FF2B5EF4-FFF2-40B4-BE49-F238E27FC236}">
                  <a16:creationId xmlns:a16="http://schemas.microsoft.com/office/drawing/2014/main" id="{FAE7D787-8531-4106-9E2A-22B20257A3F6}"/>
                </a:ext>
              </a:extLst>
            </p:cNvPr>
            <p:cNvGrpSpPr>
              <a:grpSpLocks/>
            </p:cNvGrpSpPr>
            <p:nvPr/>
          </p:nvGrpSpPr>
          <p:grpSpPr bwMode="auto">
            <a:xfrm>
              <a:off x="6993624" y="5565671"/>
              <a:ext cx="532885" cy="139071"/>
              <a:chOff x="0" y="0"/>
              <a:chExt cx="438150" cy="114300"/>
            </a:xfrm>
            <a:grpFill/>
          </p:grpSpPr>
          <p:sp>
            <p:nvSpPr>
              <p:cNvPr id="26" name="同心圆 68">
                <a:extLst>
                  <a:ext uri="{FF2B5EF4-FFF2-40B4-BE49-F238E27FC236}">
                    <a16:creationId xmlns:a16="http://schemas.microsoft.com/office/drawing/2014/main" id="{3632A49D-4D1D-44B0-807F-3FC457680755}"/>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27" name="椭圆 73">
                <a:extLst>
                  <a:ext uri="{FF2B5EF4-FFF2-40B4-BE49-F238E27FC236}">
                    <a16:creationId xmlns:a16="http://schemas.microsoft.com/office/drawing/2014/main" id="{791C152D-7B09-49A9-857F-A23C3C591C82}"/>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9" name="Group 20">
              <a:extLst>
                <a:ext uri="{FF2B5EF4-FFF2-40B4-BE49-F238E27FC236}">
                  <a16:creationId xmlns:a16="http://schemas.microsoft.com/office/drawing/2014/main" id="{53C4BAF7-D29C-4DB3-96A5-ACE41D7E1623}"/>
                </a:ext>
              </a:extLst>
            </p:cNvPr>
            <p:cNvGrpSpPr>
              <a:grpSpLocks/>
            </p:cNvGrpSpPr>
            <p:nvPr/>
          </p:nvGrpSpPr>
          <p:grpSpPr bwMode="auto">
            <a:xfrm>
              <a:off x="7972156" y="6007329"/>
              <a:ext cx="804241" cy="209889"/>
              <a:chOff x="0" y="0"/>
              <a:chExt cx="438150" cy="114300"/>
            </a:xfrm>
            <a:grpFill/>
          </p:grpSpPr>
          <p:sp>
            <p:nvSpPr>
              <p:cNvPr id="24" name="同心圆 75">
                <a:extLst>
                  <a:ext uri="{FF2B5EF4-FFF2-40B4-BE49-F238E27FC236}">
                    <a16:creationId xmlns:a16="http://schemas.microsoft.com/office/drawing/2014/main" id="{933E0B63-1EB7-46A0-B8EB-6BD3F09E0E91}"/>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25" name="椭圆 77">
                <a:extLst>
                  <a:ext uri="{FF2B5EF4-FFF2-40B4-BE49-F238E27FC236}">
                    <a16:creationId xmlns:a16="http://schemas.microsoft.com/office/drawing/2014/main" id="{23A1DF59-F2D0-411E-914B-9D8462941EC3}"/>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10" name="Group 23">
              <a:extLst>
                <a:ext uri="{FF2B5EF4-FFF2-40B4-BE49-F238E27FC236}">
                  <a16:creationId xmlns:a16="http://schemas.microsoft.com/office/drawing/2014/main" id="{AF23A9EF-F35C-4361-B7EE-2438DCAE4F81}"/>
                </a:ext>
              </a:extLst>
            </p:cNvPr>
            <p:cNvGrpSpPr>
              <a:grpSpLocks/>
            </p:cNvGrpSpPr>
            <p:nvPr/>
          </p:nvGrpSpPr>
          <p:grpSpPr bwMode="auto">
            <a:xfrm>
              <a:off x="9024869" y="5137719"/>
              <a:ext cx="532885" cy="139071"/>
              <a:chOff x="0" y="0"/>
              <a:chExt cx="438150" cy="114300"/>
            </a:xfrm>
            <a:grpFill/>
          </p:grpSpPr>
          <p:sp>
            <p:nvSpPr>
              <p:cNvPr id="22" name="同心圆 79">
                <a:extLst>
                  <a:ext uri="{FF2B5EF4-FFF2-40B4-BE49-F238E27FC236}">
                    <a16:creationId xmlns:a16="http://schemas.microsoft.com/office/drawing/2014/main" id="{B06F9C77-09F8-44B9-AE27-4B94E2A872D6}"/>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23" name="椭圆 80">
                <a:extLst>
                  <a:ext uri="{FF2B5EF4-FFF2-40B4-BE49-F238E27FC236}">
                    <a16:creationId xmlns:a16="http://schemas.microsoft.com/office/drawing/2014/main" id="{FCDB6002-98D2-4BDD-9D37-CAB0FA22EF26}"/>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grpSp>
          <p:nvGrpSpPr>
            <p:cNvPr id="11" name="Group 26">
              <a:extLst>
                <a:ext uri="{FF2B5EF4-FFF2-40B4-BE49-F238E27FC236}">
                  <a16:creationId xmlns:a16="http://schemas.microsoft.com/office/drawing/2014/main" id="{3A5A9963-2E35-4925-B60D-376BA8996B0A}"/>
                </a:ext>
              </a:extLst>
            </p:cNvPr>
            <p:cNvGrpSpPr>
              <a:grpSpLocks/>
            </p:cNvGrpSpPr>
            <p:nvPr/>
          </p:nvGrpSpPr>
          <p:grpSpPr bwMode="auto">
            <a:xfrm>
              <a:off x="10038508" y="5402990"/>
              <a:ext cx="532885" cy="139071"/>
              <a:chOff x="0" y="0"/>
              <a:chExt cx="438150" cy="114300"/>
            </a:xfrm>
            <a:grpFill/>
          </p:grpSpPr>
          <p:sp>
            <p:nvSpPr>
              <p:cNvPr id="20" name="同心圆 82">
                <a:extLst>
                  <a:ext uri="{FF2B5EF4-FFF2-40B4-BE49-F238E27FC236}">
                    <a16:creationId xmlns:a16="http://schemas.microsoft.com/office/drawing/2014/main" id="{D269B0D3-867E-42EF-921B-AF829282785B}"/>
                  </a:ext>
                </a:extLst>
              </p:cNvPr>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sp>
            <p:nvSpPr>
              <p:cNvPr id="21" name="椭圆 83">
                <a:extLst>
                  <a:ext uri="{FF2B5EF4-FFF2-40B4-BE49-F238E27FC236}">
                    <a16:creationId xmlns:a16="http://schemas.microsoft.com/office/drawing/2014/main" id="{3A7D36B1-6E74-4589-B20D-C2811FF6E21C}"/>
                  </a:ext>
                </a:extLst>
              </p:cNvPr>
              <p:cNvSpPr>
                <a:spLocks noChangeArrowheads="1"/>
              </p:cNvSpPr>
              <p:nvPr/>
            </p:nvSpPr>
            <p:spPr bwMode="auto">
              <a:xfrm>
                <a:off x="129075" y="39150"/>
                <a:ext cx="180000" cy="36000"/>
              </a:xfrm>
              <a:prstGeom prst="ellipse">
                <a:avLst/>
              </a:prstGeom>
              <a:grpFill/>
              <a:ln w="12700" cap="flat" cmpd="sng">
                <a:solidFill>
                  <a:schemeClr val="bg1">
                    <a:lumMod val="65000"/>
                  </a:schemeClr>
                </a:solidFill>
                <a:bevel/>
                <a:headEnd/>
                <a:tailEnd/>
              </a:ln>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cxnSp>
          <p:nvCxnSpPr>
            <p:cNvPr id="12" name="直接连接符 15">
              <a:extLst>
                <a:ext uri="{FF2B5EF4-FFF2-40B4-BE49-F238E27FC236}">
                  <a16:creationId xmlns:a16="http://schemas.microsoft.com/office/drawing/2014/main" id="{A994AA58-091C-420E-BE05-9FDC9BD4FBC7}"/>
                </a:ext>
              </a:extLst>
            </p:cNvPr>
            <p:cNvCxnSpPr>
              <a:cxnSpLocks noChangeShapeType="1"/>
              <a:stCxn id="32" idx="6"/>
              <a:endCxn id="30" idx="2"/>
            </p:cNvCxnSpPr>
            <p:nvPr/>
          </p:nvCxnSpPr>
          <p:spPr bwMode="auto">
            <a:xfrm flipV="1">
              <a:off x="4118605" y="5547647"/>
              <a:ext cx="892003" cy="47635"/>
            </a:xfrm>
            <a:prstGeom prst="line">
              <a:avLst/>
            </a:prstGeom>
            <a:grpFill/>
            <a:ln w="12700" cap="flat" cmpd="sng">
              <a:solidFill>
                <a:schemeClr val="bg1">
                  <a:lumMod val="65000"/>
                </a:schemeClr>
              </a:solidFill>
              <a:bevel/>
              <a:headEnd/>
              <a:tailEnd/>
            </a:ln>
            <a:extLst/>
          </p:spPr>
        </p:cxnSp>
        <p:cxnSp>
          <p:nvCxnSpPr>
            <p:cNvPr id="13" name="直接连接符 19">
              <a:extLst>
                <a:ext uri="{FF2B5EF4-FFF2-40B4-BE49-F238E27FC236}">
                  <a16:creationId xmlns:a16="http://schemas.microsoft.com/office/drawing/2014/main" id="{C8685BF3-6B6B-4E8A-BD10-EF83EDE55B10}"/>
                </a:ext>
              </a:extLst>
            </p:cNvPr>
            <p:cNvCxnSpPr>
              <a:cxnSpLocks noChangeShapeType="1"/>
              <a:stCxn id="30" idx="5"/>
              <a:endCxn id="28" idx="1"/>
            </p:cNvCxnSpPr>
            <p:nvPr/>
          </p:nvCxnSpPr>
          <p:spPr bwMode="auto">
            <a:xfrm>
              <a:off x="5465453" y="5596816"/>
              <a:ext cx="493449" cy="219247"/>
            </a:xfrm>
            <a:prstGeom prst="line">
              <a:avLst/>
            </a:prstGeom>
            <a:grpFill/>
            <a:ln w="12700" cap="flat" cmpd="sng">
              <a:solidFill>
                <a:schemeClr val="bg1">
                  <a:lumMod val="65000"/>
                </a:schemeClr>
              </a:solidFill>
              <a:bevel/>
              <a:headEnd/>
              <a:tailEnd/>
            </a:ln>
            <a:extLst/>
          </p:spPr>
        </p:cxnSp>
        <p:sp>
          <p:nvSpPr>
            <p:cNvPr id="14" name="直接连接符 24">
              <a:extLst>
                <a:ext uri="{FF2B5EF4-FFF2-40B4-BE49-F238E27FC236}">
                  <a16:creationId xmlns:a16="http://schemas.microsoft.com/office/drawing/2014/main" id="{0486D3D3-132B-441C-9F19-D846748E6AFE}"/>
                </a:ext>
              </a:extLst>
            </p:cNvPr>
            <p:cNvSpPr>
              <a:spLocks noChangeShapeType="1"/>
            </p:cNvSpPr>
            <p:nvPr/>
          </p:nvSpPr>
          <p:spPr bwMode="auto">
            <a:xfrm flipV="1">
              <a:off x="6394951" y="5684376"/>
              <a:ext cx="676713" cy="131687"/>
            </a:xfrm>
            <a:prstGeom prst="line">
              <a:avLst/>
            </a:prstGeom>
            <a:grpFill/>
            <a:ln w="12700" cap="flat" cmpd="sng">
              <a:solidFill>
                <a:schemeClr val="bg1">
                  <a:lumMod val="65000"/>
                </a:schemeClr>
              </a:solidFill>
              <a:bevel/>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15" name="直接连接符 26">
              <a:extLst>
                <a:ext uri="{FF2B5EF4-FFF2-40B4-BE49-F238E27FC236}">
                  <a16:creationId xmlns:a16="http://schemas.microsoft.com/office/drawing/2014/main" id="{1C773EBB-35E0-4A87-934D-552AC3E38AA5}"/>
                </a:ext>
              </a:extLst>
            </p:cNvPr>
            <p:cNvSpPr>
              <a:spLocks noChangeShapeType="1"/>
            </p:cNvSpPr>
            <p:nvPr/>
          </p:nvSpPr>
          <p:spPr bwMode="auto">
            <a:xfrm>
              <a:off x="7448469" y="5684376"/>
              <a:ext cx="776661" cy="373629"/>
            </a:xfrm>
            <a:prstGeom prst="line">
              <a:avLst/>
            </a:prstGeom>
            <a:grpFill/>
            <a:ln w="12700" cap="flat" cmpd="sng">
              <a:solidFill>
                <a:schemeClr val="bg1">
                  <a:lumMod val="65000"/>
                </a:schemeClr>
              </a:solidFill>
              <a:bevel/>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cxnSp>
          <p:nvCxnSpPr>
            <p:cNvPr id="16" name="直接连接符 29">
              <a:extLst>
                <a:ext uri="{FF2B5EF4-FFF2-40B4-BE49-F238E27FC236}">
                  <a16:creationId xmlns:a16="http://schemas.microsoft.com/office/drawing/2014/main" id="{ED727CA1-CAFF-42D3-97A5-A8EDCA300A7A}"/>
                </a:ext>
              </a:extLst>
            </p:cNvPr>
            <p:cNvCxnSpPr>
              <a:cxnSpLocks noChangeShapeType="1"/>
              <a:stCxn id="24" idx="7"/>
              <a:endCxn id="20" idx="3"/>
            </p:cNvCxnSpPr>
            <p:nvPr/>
          </p:nvCxnSpPr>
          <p:spPr bwMode="auto">
            <a:xfrm flipV="1">
              <a:off x="8658618" y="5521694"/>
              <a:ext cx="1457930" cy="516372"/>
            </a:xfrm>
            <a:prstGeom prst="line">
              <a:avLst/>
            </a:prstGeom>
            <a:grpFill/>
            <a:ln w="12700" cap="flat" cmpd="sng">
              <a:solidFill>
                <a:schemeClr val="bg1">
                  <a:lumMod val="65000"/>
                </a:schemeClr>
              </a:solidFill>
              <a:bevel/>
              <a:headEnd/>
              <a:tailEnd/>
            </a:ln>
            <a:extLst/>
          </p:spPr>
        </p:cxnSp>
        <p:cxnSp>
          <p:nvCxnSpPr>
            <p:cNvPr id="17" name="直接连接符 32">
              <a:extLst>
                <a:ext uri="{FF2B5EF4-FFF2-40B4-BE49-F238E27FC236}">
                  <a16:creationId xmlns:a16="http://schemas.microsoft.com/office/drawing/2014/main" id="{6AC0AD5B-DD0C-4A2A-BD5E-05CCEE3A6A82}"/>
                </a:ext>
              </a:extLst>
            </p:cNvPr>
            <p:cNvCxnSpPr>
              <a:cxnSpLocks noChangeShapeType="1"/>
              <a:stCxn id="20" idx="1"/>
              <a:endCxn id="22" idx="5"/>
            </p:cNvCxnSpPr>
            <p:nvPr/>
          </p:nvCxnSpPr>
          <p:spPr bwMode="auto">
            <a:xfrm flipH="1" flipV="1">
              <a:off x="9479715" y="5256424"/>
              <a:ext cx="636834" cy="166933"/>
            </a:xfrm>
            <a:prstGeom prst="line">
              <a:avLst/>
            </a:prstGeom>
            <a:grpFill/>
            <a:ln w="12700" cap="flat" cmpd="sng">
              <a:solidFill>
                <a:schemeClr val="bg1">
                  <a:lumMod val="65000"/>
                </a:schemeClr>
              </a:solidFill>
              <a:bevel/>
              <a:headEnd/>
              <a:tailEnd/>
            </a:ln>
            <a:extLst/>
          </p:spPr>
        </p:cxnSp>
        <p:cxnSp>
          <p:nvCxnSpPr>
            <p:cNvPr id="18" name="直接连接符 34">
              <a:extLst>
                <a:ext uri="{FF2B5EF4-FFF2-40B4-BE49-F238E27FC236}">
                  <a16:creationId xmlns:a16="http://schemas.microsoft.com/office/drawing/2014/main" id="{7205ED6C-A831-46C6-AD4E-8A6A6FC0F12B}"/>
                </a:ext>
              </a:extLst>
            </p:cNvPr>
            <p:cNvCxnSpPr>
              <a:cxnSpLocks noChangeShapeType="1"/>
              <a:stCxn id="26" idx="6"/>
              <a:endCxn id="20" idx="2"/>
            </p:cNvCxnSpPr>
            <p:nvPr/>
          </p:nvCxnSpPr>
          <p:spPr bwMode="auto">
            <a:xfrm flipV="1">
              <a:off x="7526509" y="5472525"/>
              <a:ext cx="2511999" cy="162682"/>
            </a:xfrm>
            <a:prstGeom prst="line">
              <a:avLst/>
            </a:prstGeom>
            <a:grpFill/>
            <a:ln w="12700" cap="flat" cmpd="sng">
              <a:solidFill>
                <a:schemeClr val="bg1">
                  <a:lumMod val="65000"/>
                </a:schemeClr>
              </a:solidFill>
              <a:bevel/>
              <a:headEnd/>
              <a:tailEnd/>
            </a:ln>
            <a:extLst/>
          </p:spPr>
        </p:cxnSp>
        <p:sp>
          <p:nvSpPr>
            <p:cNvPr id="19" name="直接连接符 43">
              <a:extLst>
                <a:ext uri="{FF2B5EF4-FFF2-40B4-BE49-F238E27FC236}">
                  <a16:creationId xmlns:a16="http://schemas.microsoft.com/office/drawing/2014/main" id="{300CBE20-4F1E-4153-BF9B-615FAC6C42A7}"/>
                </a:ext>
              </a:extLst>
            </p:cNvPr>
            <p:cNvSpPr>
              <a:spLocks noChangeShapeType="1"/>
            </p:cNvSpPr>
            <p:nvPr/>
          </p:nvSpPr>
          <p:spPr bwMode="auto">
            <a:xfrm flipV="1">
              <a:off x="8506282" y="5270066"/>
              <a:ext cx="728632" cy="750905"/>
            </a:xfrm>
            <a:prstGeom prst="line">
              <a:avLst/>
            </a:prstGeom>
            <a:grpFill/>
            <a:ln w="12700" cap="flat" cmpd="sng">
              <a:solidFill>
                <a:schemeClr val="bg1">
                  <a:lumMod val="65000"/>
                </a:schemeClr>
              </a:solidFill>
              <a:bevel/>
              <a:headEnd/>
              <a:tailEnd/>
            </a:ln>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grpSp>
      <p:grpSp>
        <p:nvGrpSpPr>
          <p:cNvPr id="34" name="组合 94">
            <a:extLst>
              <a:ext uri="{FF2B5EF4-FFF2-40B4-BE49-F238E27FC236}">
                <a16:creationId xmlns:a16="http://schemas.microsoft.com/office/drawing/2014/main" id="{98A5876B-FCA0-4C13-8886-A0904A514C75}"/>
              </a:ext>
            </a:extLst>
          </p:cNvPr>
          <p:cNvGrpSpPr/>
          <p:nvPr/>
        </p:nvGrpSpPr>
        <p:grpSpPr>
          <a:xfrm>
            <a:off x="2788715" y="2915092"/>
            <a:ext cx="955788" cy="1607614"/>
            <a:chOff x="4693779" y="3564074"/>
            <a:chExt cx="1162426" cy="1963768"/>
          </a:xfrm>
          <a:solidFill>
            <a:schemeClr val="bg1">
              <a:lumMod val="65000"/>
            </a:schemeClr>
          </a:solidFill>
        </p:grpSpPr>
        <p:sp>
          <p:nvSpPr>
            <p:cNvPr id="35" name="直接连接符 84">
              <a:extLst>
                <a:ext uri="{FF2B5EF4-FFF2-40B4-BE49-F238E27FC236}">
                  <a16:creationId xmlns:a16="http://schemas.microsoft.com/office/drawing/2014/main" id="{F3308077-896C-4B55-9A30-CA631F22D09A}"/>
                </a:ext>
              </a:extLst>
            </p:cNvPr>
            <p:cNvSpPr>
              <a:spLocks noChangeShapeType="1"/>
            </p:cNvSpPr>
            <p:nvPr/>
          </p:nvSpPr>
          <p:spPr bwMode="auto">
            <a:xfrm flipV="1">
              <a:off x="5276037" y="4083684"/>
              <a:ext cx="1" cy="1444158"/>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36" name="椭圆 90">
              <a:extLst>
                <a:ext uri="{FF2B5EF4-FFF2-40B4-BE49-F238E27FC236}">
                  <a16:creationId xmlns:a16="http://schemas.microsoft.com/office/drawing/2014/main" id="{E893908B-03B5-4164-8D94-83EC7DAF1FE4}"/>
                </a:ext>
              </a:extLst>
            </p:cNvPr>
            <p:cNvSpPr>
              <a:spLocks noChangeArrowheads="1"/>
            </p:cNvSpPr>
            <p:nvPr/>
          </p:nvSpPr>
          <p:spPr bwMode="auto">
            <a:xfrm>
              <a:off x="4693779" y="3564074"/>
              <a:ext cx="1162426" cy="1162083"/>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37" name="矩形 111">
            <a:extLst>
              <a:ext uri="{FF2B5EF4-FFF2-40B4-BE49-F238E27FC236}">
                <a16:creationId xmlns:a16="http://schemas.microsoft.com/office/drawing/2014/main" id="{59A310A9-B8EF-4A99-999E-41F557B4101A}"/>
              </a:ext>
            </a:extLst>
          </p:cNvPr>
          <p:cNvSpPr>
            <a:spLocks noChangeArrowheads="1"/>
          </p:cNvSpPr>
          <p:nvPr/>
        </p:nvSpPr>
        <p:spPr bwMode="auto">
          <a:xfrm>
            <a:off x="2822067" y="3267520"/>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grpSp>
        <p:nvGrpSpPr>
          <p:cNvPr id="38" name="组合 98">
            <a:extLst>
              <a:ext uri="{FF2B5EF4-FFF2-40B4-BE49-F238E27FC236}">
                <a16:creationId xmlns:a16="http://schemas.microsoft.com/office/drawing/2014/main" id="{6A1C79FE-082F-4EE4-ABA0-B0B75A8C35C9}"/>
              </a:ext>
            </a:extLst>
          </p:cNvPr>
          <p:cNvGrpSpPr/>
          <p:nvPr/>
        </p:nvGrpSpPr>
        <p:grpSpPr>
          <a:xfrm>
            <a:off x="1632883" y="2598943"/>
            <a:ext cx="930384" cy="2020188"/>
            <a:chOff x="3288054" y="3177886"/>
            <a:chExt cx="1131530" cy="2467743"/>
          </a:xfrm>
          <a:solidFill>
            <a:schemeClr val="bg1">
              <a:lumMod val="65000"/>
            </a:schemeClr>
          </a:solidFill>
        </p:grpSpPr>
        <p:sp>
          <p:nvSpPr>
            <p:cNvPr id="39" name="直接连接符 12">
              <a:extLst>
                <a:ext uri="{FF2B5EF4-FFF2-40B4-BE49-F238E27FC236}">
                  <a16:creationId xmlns:a16="http://schemas.microsoft.com/office/drawing/2014/main" id="{224B19F0-83CA-4385-BEAE-E27F5BC9E7F5}"/>
                </a:ext>
              </a:extLst>
            </p:cNvPr>
            <p:cNvSpPr>
              <a:spLocks noChangeShapeType="1"/>
            </p:cNvSpPr>
            <p:nvPr/>
          </p:nvSpPr>
          <p:spPr bwMode="auto">
            <a:xfrm flipV="1">
              <a:off x="3852195" y="4200238"/>
              <a:ext cx="1" cy="1445391"/>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0" name="椭圆 95">
              <a:extLst>
                <a:ext uri="{FF2B5EF4-FFF2-40B4-BE49-F238E27FC236}">
                  <a16:creationId xmlns:a16="http://schemas.microsoft.com/office/drawing/2014/main" id="{F54EFC9A-7D96-4360-83E5-DE78D615BC88}"/>
                </a:ext>
              </a:extLst>
            </p:cNvPr>
            <p:cNvSpPr>
              <a:spLocks noChangeArrowheads="1"/>
            </p:cNvSpPr>
            <p:nvPr/>
          </p:nvSpPr>
          <p:spPr bwMode="auto">
            <a:xfrm>
              <a:off x="3288054" y="3177886"/>
              <a:ext cx="1131530" cy="1130204"/>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41" name="矩形 112">
            <a:extLst>
              <a:ext uri="{FF2B5EF4-FFF2-40B4-BE49-F238E27FC236}">
                <a16:creationId xmlns:a16="http://schemas.microsoft.com/office/drawing/2014/main" id="{AB527E60-A10A-4B15-90EB-237868B9F3FA}"/>
              </a:ext>
            </a:extLst>
          </p:cNvPr>
          <p:cNvSpPr>
            <a:spLocks noChangeArrowheads="1"/>
          </p:cNvSpPr>
          <p:nvPr/>
        </p:nvSpPr>
        <p:spPr bwMode="auto">
          <a:xfrm>
            <a:off x="1658136" y="2913832"/>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grpSp>
        <p:nvGrpSpPr>
          <p:cNvPr id="42" name="组合 102">
            <a:extLst>
              <a:ext uri="{FF2B5EF4-FFF2-40B4-BE49-F238E27FC236}">
                <a16:creationId xmlns:a16="http://schemas.microsoft.com/office/drawing/2014/main" id="{B7DAEC6F-DC2E-473D-AE0A-66C6E1EA18C7}"/>
              </a:ext>
            </a:extLst>
          </p:cNvPr>
          <p:cNvGrpSpPr/>
          <p:nvPr/>
        </p:nvGrpSpPr>
        <p:grpSpPr>
          <a:xfrm>
            <a:off x="4412919" y="2456675"/>
            <a:ext cx="955788" cy="2127678"/>
            <a:chOff x="6669132" y="3004102"/>
            <a:chExt cx="1162426" cy="2599047"/>
          </a:xfrm>
          <a:solidFill>
            <a:schemeClr val="bg1">
              <a:lumMod val="65000"/>
            </a:schemeClr>
          </a:solidFill>
        </p:grpSpPr>
        <p:sp>
          <p:nvSpPr>
            <p:cNvPr id="43" name="直接连接符 86">
              <a:extLst>
                <a:ext uri="{FF2B5EF4-FFF2-40B4-BE49-F238E27FC236}">
                  <a16:creationId xmlns:a16="http://schemas.microsoft.com/office/drawing/2014/main" id="{5FEC7E2C-C719-4C55-98D4-805EE4B656E7}"/>
                </a:ext>
              </a:extLst>
            </p:cNvPr>
            <p:cNvSpPr>
              <a:spLocks noChangeShapeType="1"/>
            </p:cNvSpPr>
            <p:nvPr/>
          </p:nvSpPr>
          <p:spPr bwMode="auto">
            <a:xfrm flipV="1">
              <a:off x="7255965" y="3457411"/>
              <a:ext cx="1" cy="2145738"/>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4" name="椭圆 91">
              <a:extLst>
                <a:ext uri="{FF2B5EF4-FFF2-40B4-BE49-F238E27FC236}">
                  <a16:creationId xmlns:a16="http://schemas.microsoft.com/office/drawing/2014/main" id="{3A3F9997-1E53-446E-BAAB-45489FB20B7A}"/>
                </a:ext>
              </a:extLst>
            </p:cNvPr>
            <p:cNvSpPr>
              <a:spLocks noChangeArrowheads="1"/>
            </p:cNvSpPr>
            <p:nvPr/>
          </p:nvSpPr>
          <p:spPr bwMode="auto">
            <a:xfrm>
              <a:off x="6669132" y="3004102"/>
              <a:ext cx="1162426" cy="1162832"/>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45" name="矩形 113">
            <a:extLst>
              <a:ext uri="{FF2B5EF4-FFF2-40B4-BE49-F238E27FC236}">
                <a16:creationId xmlns:a16="http://schemas.microsoft.com/office/drawing/2014/main" id="{29A8F726-B64B-49BB-8C73-09366BC92557}"/>
              </a:ext>
            </a:extLst>
          </p:cNvPr>
          <p:cNvSpPr>
            <a:spLocks noChangeArrowheads="1"/>
          </p:cNvSpPr>
          <p:nvPr/>
        </p:nvSpPr>
        <p:spPr bwMode="auto">
          <a:xfrm>
            <a:off x="4445839" y="2803065"/>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grpSp>
        <p:nvGrpSpPr>
          <p:cNvPr id="46" name="组合 106">
            <a:extLst>
              <a:ext uri="{FF2B5EF4-FFF2-40B4-BE49-F238E27FC236}">
                <a16:creationId xmlns:a16="http://schemas.microsoft.com/office/drawing/2014/main" id="{8B62AB4B-657B-4539-A31F-91A3570945EF}"/>
              </a:ext>
            </a:extLst>
          </p:cNvPr>
          <p:cNvGrpSpPr/>
          <p:nvPr/>
        </p:nvGrpSpPr>
        <p:grpSpPr>
          <a:xfrm>
            <a:off x="6907173" y="1784862"/>
            <a:ext cx="955788" cy="2687260"/>
            <a:chOff x="9702639" y="2183452"/>
            <a:chExt cx="1162426" cy="3282600"/>
          </a:xfrm>
          <a:solidFill>
            <a:schemeClr val="bg1">
              <a:lumMod val="65000"/>
            </a:schemeClr>
          </a:solidFill>
        </p:grpSpPr>
        <p:sp>
          <p:nvSpPr>
            <p:cNvPr id="47" name="直接连接符 89">
              <a:extLst>
                <a:ext uri="{FF2B5EF4-FFF2-40B4-BE49-F238E27FC236}">
                  <a16:creationId xmlns:a16="http://schemas.microsoft.com/office/drawing/2014/main" id="{6F012628-D873-420B-BB06-3C85C1198941}"/>
                </a:ext>
              </a:extLst>
            </p:cNvPr>
            <p:cNvSpPr>
              <a:spLocks noChangeShapeType="1"/>
            </p:cNvSpPr>
            <p:nvPr/>
          </p:nvSpPr>
          <p:spPr bwMode="auto">
            <a:xfrm flipV="1">
              <a:off x="10305417" y="3145995"/>
              <a:ext cx="1" cy="2320057"/>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48" name="椭圆 94">
              <a:extLst>
                <a:ext uri="{FF2B5EF4-FFF2-40B4-BE49-F238E27FC236}">
                  <a16:creationId xmlns:a16="http://schemas.microsoft.com/office/drawing/2014/main" id="{96E538DC-8AB9-4E44-8640-825774BA539A}"/>
                </a:ext>
              </a:extLst>
            </p:cNvPr>
            <p:cNvSpPr>
              <a:spLocks noChangeArrowheads="1"/>
            </p:cNvSpPr>
            <p:nvPr/>
          </p:nvSpPr>
          <p:spPr bwMode="auto">
            <a:xfrm>
              <a:off x="9702639" y="2183452"/>
              <a:ext cx="1162426" cy="1162409"/>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49" name="矩形 114">
            <a:extLst>
              <a:ext uri="{FF2B5EF4-FFF2-40B4-BE49-F238E27FC236}">
                <a16:creationId xmlns:a16="http://schemas.microsoft.com/office/drawing/2014/main" id="{1DA300FA-72CD-4A1F-96C1-33DE0E280B40}"/>
              </a:ext>
            </a:extLst>
          </p:cNvPr>
          <p:cNvSpPr>
            <a:spLocks noChangeArrowheads="1"/>
          </p:cNvSpPr>
          <p:nvPr/>
        </p:nvSpPr>
        <p:spPr bwMode="auto">
          <a:xfrm>
            <a:off x="6925371" y="2095683"/>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grpSp>
        <p:nvGrpSpPr>
          <p:cNvPr id="50" name="组合 110">
            <a:extLst>
              <a:ext uri="{FF2B5EF4-FFF2-40B4-BE49-F238E27FC236}">
                <a16:creationId xmlns:a16="http://schemas.microsoft.com/office/drawing/2014/main" id="{1AF4B373-465C-4933-9FAC-4581EFF833DB}"/>
              </a:ext>
            </a:extLst>
          </p:cNvPr>
          <p:cNvGrpSpPr/>
          <p:nvPr/>
        </p:nvGrpSpPr>
        <p:grpSpPr>
          <a:xfrm>
            <a:off x="5243281" y="1095658"/>
            <a:ext cx="1106617" cy="3906010"/>
            <a:chOff x="7679013" y="1341562"/>
            <a:chExt cx="1345866" cy="4771355"/>
          </a:xfrm>
          <a:solidFill>
            <a:schemeClr val="bg1">
              <a:lumMod val="65000"/>
            </a:schemeClr>
          </a:solidFill>
        </p:grpSpPr>
        <p:sp>
          <p:nvSpPr>
            <p:cNvPr id="51" name="直接连接符 87">
              <a:extLst>
                <a:ext uri="{FF2B5EF4-FFF2-40B4-BE49-F238E27FC236}">
                  <a16:creationId xmlns:a16="http://schemas.microsoft.com/office/drawing/2014/main" id="{AB17CE3E-2ECA-4E35-A31C-DC8C153E60AB}"/>
                </a:ext>
              </a:extLst>
            </p:cNvPr>
            <p:cNvSpPr>
              <a:spLocks noChangeShapeType="1"/>
            </p:cNvSpPr>
            <p:nvPr/>
          </p:nvSpPr>
          <p:spPr bwMode="auto">
            <a:xfrm flipV="1">
              <a:off x="8361211" y="2567202"/>
              <a:ext cx="1" cy="3545715"/>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2" name="椭圆 13">
              <a:extLst>
                <a:ext uri="{FF2B5EF4-FFF2-40B4-BE49-F238E27FC236}">
                  <a16:creationId xmlns:a16="http://schemas.microsoft.com/office/drawing/2014/main" id="{B8D6E62E-F11B-4C5B-BA9F-70F508911A82}"/>
                </a:ext>
              </a:extLst>
            </p:cNvPr>
            <p:cNvSpPr>
              <a:spLocks noChangeArrowheads="1"/>
            </p:cNvSpPr>
            <p:nvPr/>
          </p:nvSpPr>
          <p:spPr bwMode="auto">
            <a:xfrm>
              <a:off x="7679013" y="1341562"/>
              <a:ext cx="1345866" cy="1346173"/>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53" name="矩形 118">
            <a:extLst>
              <a:ext uri="{FF2B5EF4-FFF2-40B4-BE49-F238E27FC236}">
                <a16:creationId xmlns:a16="http://schemas.microsoft.com/office/drawing/2014/main" id="{945B47AA-1CDA-4E6A-8B12-D3C432907DE1}"/>
              </a:ext>
            </a:extLst>
          </p:cNvPr>
          <p:cNvSpPr>
            <a:spLocks noChangeArrowheads="1"/>
          </p:cNvSpPr>
          <p:nvPr/>
        </p:nvSpPr>
        <p:spPr bwMode="auto">
          <a:xfrm>
            <a:off x="5317501" y="1457233"/>
            <a:ext cx="972291" cy="32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599" dirty="0">
                <a:solidFill>
                  <a:schemeClr val="bg1"/>
                </a:solidFill>
                <a:latin typeface="微软雅黑" pitchFamily="34" charset="-122"/>
                <a:ea typeface="微软雅黑" pitchFamily="34" charset="-122"/>
              </a:rPr>
              <a:t>输入标题</a:t>
            </a:r>
          </a:p>
        </p:txBody>
      </p:sp>
      <p:grpSp>
        <p:nvGrpSpPr>
          <p:cNvPr id="54" name="组合 114">
            <a:extLst>
              <a:ext uri="{FF2B5EF4-FFF2-40B4-BE49-F238E27FC236}">
                <a16:creationId xmlns:a16="http://schemas.microsoft.com/office/drawing/2014/main" id="{61135AC9-BAD3-4556-86EC-EE3FEE4EC902}"/>
              </a:ext>
            </a:extLst>
          </p:cNvPr>
          <p:cNvGrpSpPr/>
          <p:nvPr/>
        </p:nvGrpSpPr>
        <p:grpSpPr>
          <a:xfrm>
            <a:off x="3542867" y="1773797"/>
            <a:ext cx="955788" cy="3016053"/>
            <a:chOff x="5610976" y="2169935"/>
            <a:chExt cx="1162426" cy="3684235"/>
          </a:xfrm>
          <a:solidFill>
            <a:schemeClr val="bg1">
              <a:lumMod val="65000"/>
            </a:schemeClr>
          </a:solidFill>
        </p:grpSpPr>
        <p:sp>
          <p:nvSpPr>
            <p:cNvPr id="55" name="直接连接符 85">
              <a:extLst>
                <a:ext uri="{FF2B5EF4-FFF2-40B4-BE49-F238E27FC236}">
                  <a16:creationId xmlns:a16="http://schemas.microsoft.com/office/drawing/2014/main" id="{165F6F5A-FEE9-4251-8AF3-1BE7D8C345AE}"/>
                </a:ext>
              </a:extLst>
            </p:cNvPr>
            <p:cNvSpPr>
              <a:spLocks noChangeShapeType="1"/>
            </p:cNvSpPr>
            <p:nvPr/>
          </p:nvSpPr>
          <p:spPr bwMode="auto">
            <a:xfrm flipV="1">
              <a:off x="6178962" y="2352496"/>
              <a:ext cx="1" cy="3501674"/>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56" name="椭圆 93">
              <a:extLst>
                <a:ext uri="{FF2B5EF4-FFF2-40B4-BE49-F238E27FC236}">
                  <a16:creationId xmlns:a16="http://schemas.microsoft.com/office/drawing/2014/main" id="{C2EA027F-BF1B-42EB-9B1E-91868FC89EF4}"/>
                </a:ext>
              </a:extLst>
            </p:cNvPr>
            <p:cNvSpPr>
              <a:spLocks noChangeArrowheads="1"/>
            </p:cNvSpPr>
            <p:nvPr/>
          </p:nvSpPr>
          <p:spPr bwMode="auto">
            <a:xfrm>
              <a:off x="5610976" y="2169935"/>
              <a:ext cx="1162426" cy="1162310"/>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57" name="矩形 119">
            <a:extLst>
              <a:ext uri="{FF2B5EF4-FFF2-40B4-BE49-F238E27FC236}">
                <a16:creationId xmlns:a16="http://schemas.microsoft.com/office/drawing/2014/main" id="{D629C93B-0653-41B1-ABBC-B37C91F9B91A}"/>
              </a:ext>
            </a:extLst>
          </p:cNvPr>
          <p:cNvSpPr>
            <a:spLocks noChangeArrowheads="1"/>
          </p:cNvSpPr>
          <p:nvPr/>
        </p:nvSpPr>
        <p:spPr bwMode="auto">
          <a:xfrm>
            <a:off x="3568931" y="2147500"/>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grpSp>
        <p:nvGrpSpPr>
          <p:cNvPr id="58" name="组合 118">
            <a:extLst>
              <a:ext uri="{FF2B5EF4-FFF2-40B4-BE49-F238E27FC236}">
                <a16:creationId xmlns:a16="http://schemas.microsoft.com/office/drawing/2014/main" id="{38A0514A-67C2-4360-AEF4-1E3A6C307EC1}"/>
              </a:ext>
            </a:extLst>
          </p:cNvPr>
          <p:cNvGrpSpPr/>
          <p:nvPr/>
        </p:nvGrpSpPr>
        <p:grpSpPr>
          <a:xfrm>
            <a:off x="6035535" y="2635300"/>
            <a:ext cx="1046285" cy="1618680"/>
            <a:chOff x="8642553" y="3222299"/>
            <a:chExt cx="1272489" cy="1977284"/>
          </a:xfrm>
          <a:solidFill>
            <a:schemeClr val="bg1">
              <a:lumMod val="65000"/>
            </a:schemeClr>
          </a:solidFill>
        </p:grpSpPr>
        <p:sp>
          <p:nvSpPr>
            <p:cNvPr id="59" name="直接连接符 88">
              <a:extLst>
                <a:ext uri="{FF2B5EF4-FFF2-40B4-BE49-F238E27FC236}">
                  <a16:creationId xmlns:a16="http://schemas.microsoft.com/office/drawing/2014/main" id="{BA53263B-01D5-44A6-AFC5-C7F77E37EAE2}"/>
                </a:ext>
              </a:extLst>
            </p:cNvPr>
            <p:cNvSpPr>
              <a:spLocks noChangeShapeType="1"/>
            </p:cNvSpPr>
            <p:nvPr/>
          </p:nvSpPr>
          <p:spPr bwMode="auto">
            <a:xfrm flipV="1">
              <a:off x="9285939" y="4017097"/>
              <a:ext cx="1" cy="1182486"/>
            </a:xfrm>
            <a:prstGeom prst="line">
              <a:avLst/>
            </a:prstGeom>
            <a:grpFill/>
            <a:ln w="12700" cap="flat" cmpd="sng" algn="ctr">
              <a:solidFill>
                <a:schemeClr val="bg1">
                  <a:lumMod val="65000"/>
                </a:schemeClr>
              </a:solidFill>
              <a:prstDash val="solid"/>
              <a:miter lim="800000"/>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60" name="椭圆 92">
              <a:extLst>
                <a:ext uri="{FF2B5EF4-FFF2-40B4-BE49-F238E27FC236}">
                  <a16:creationId xmlns:a16="http://schemas.microsoft.com/office/drawing/2014/main" id="{C163FF82-C3AA-4EA8-A386-74E5816FB4B4}"/>
                </a:ext>
              </a:extLst>
            </p:cNvPr>
            <p:cNvSpPr>
              <a:spLocks noChangeArrowheads="1"/>
            </p:cNvSpPr>
            <p:nvPr/>
          </p:nvSpPr>
          <p:spPr bwMode="auto">
            <a:xfrm>
              <a:off x="8642553" y="3222299"/>
              <a:ext cx="1272489" cy="1271587"/>
            </a:xfrm>
            <a:prstGeom prst="ellipse">
              <a:avLst/>
            </a:prstGeom>
            <a:grpFill/>
            <a:ln w="38100" cap="flat" cmpd="sng">
              <a:solidFill>
                <a:schemeClr val="bg1">
                  <a:lumMod val="65000"/>
                </a:schemeClr>
              </a:solidFill>
              <a:bevel/>
              <a:headEnd/>
              <a:tailEn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2399" b="0" i="0" u="none" strike="noStrike" kern="0" cap="none" spc="0" normalizeH="0" baseline="0" noProof="0">
                <a:ln>
                  <a:noFill/>
                </a:ln>
                <a:solidFill>
                  <a:schemeClr val="bg1"/>
                </a:solidFill>
                <a:effectLst/>
                <a:uLnTx/>
                <a:uFillTx/>
              </a:endParaRPr>
            </a:p>
          </p:txBody>
        </p:sp>
      </p:grpSp>
      <p:sp>
        <p:nvSpPr>
          <p:cNvPr id="61" name="矩形 120">
            <a:extLst>
              <a:ext uri="{FF2B5EF4-FFF2-40B4-BE49-F238E27FC236}">
                <a16:creationId xmlns:a16="http://schemas.microsoft.com/office/drawing/2014/main" id="{0F5FD6B1-2F04-4902-92F4-77E8AD81D076}"/>
              </a:ext>
            </a:extLst>
          </p:cNvPr>
          <p:cNvSpPr>
            <a:spLocks noChangeArrowheads="1"/>
          </p:cNvSpPr>
          <p:nvPr/>
        </p:nvSpPr>
        <p:spPr bwMode="auto">
          <a:xfrm>
            <a:off x="6115723" y="2979910"/>
            <a:ext cx="901759" cy="30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5044" tIns="37522" rIns="75044" bIns="37522">
            <a:spAutoFit/>
          </a:bodyPr>
          <a:lstStyle/>
          <a:p>
            <a:pPr defTabSz="1218714"/>
            <a:r>
              <a:rPr lang="zh-CN" altLang="en-US" sz="1466" dirty="0">
                <a:solidFill>
                  <a:schemeClr val="bg1"/>
                </a:solidFill>
                <a:latin typeface="微软雅黑" pitchFamily="34" charset="-122"/>
                <a:ea typeface="微软雅黑" pitchFamily="34" charset="-122"/>
              </a:rPr>
              <a:t>输入标题</a:t>
            </a:r>
          </a:p>
        </p:txBody>
      </p:sp>
      <p:sp>
        <p:nvSpPr>
          <p:cNvPr id="62" name="矩形 61">
            <a:extLst>
              <a:ext uri="{FF2B5EF4-FFF2-40B4-BE49-F238E27FC236}">
                <a16:creationId xmlns:a16="http://schemas.microsoft.com/office/drawing/2014/main" id="{5D5B5360-6035-4689-904F-C37E10B668BA}"/>
              </a:ext>
            </a:extLst>
          </p:cNvPr>
          <p:cNvSpPr/>
          <p:nvPr/>
        </p:nvSpPr>
        <p:spPr>
          <a:xfrm>
            <a:off x="8285924" y="2366689"/>
            <a:ext cx="2321186" cy="1848570"/>
          </a:xfrm>
          <a:prstGeom prst="rect">
            <a:avLst/>
          </a:prstGeom>
        </p:spPr>
        <p:txBody>
          <a:bodyPr wrap="square" lIns="75044" tIns="37522" rIns="75044" bIns="37522">
            <a:spAutoFit/>
          </a:bodyPr>
          <a:lstStyle/>
          <a:p>
            <a:pPr algn="just">
              <a:lnSpc>
                <a:spcPct val="120000"/>
              </a:lnSpc>
            </a:pPr>
            <a:r>
              <a:rPr lang="zh-CN" altLang="en-US" sz="1200" dirty="0">
                <a:solidFill>
                  <a:schemeClr val="bg1"/>
                </a:solidFill>
                <a:latin typeface="微软雅黑" pitchFamily="34" charset="-122"/>
                <a:ea typeface="微软雅黑" pitchFamily="34" charset="-122"/>
              </a:rPr>
              <a:t>此处输入您的文本，或者复制您的文本粘贴到此处</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此处输入您的文本，或者复制您的文本粘贴到此处</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此处输入您的文本</a:t>
            </a:r>
            <a:r>
              <a:rPr lang="en-US" altLang="zh-CN" sz="1200" dirty="0">
                <a:solidFill>
                  <a:schemeClr val="bg1"/>
                </a:solidFill>
                <a:latin typeface="微软雅黑" pitchFamily="34" charset="-122"/>
                <a:ea typeface="微软雅黑" pitchFamily="34" charset="-122"/>
              </a:rPr>
              <a:t>.</a:t>
            </a:r>
          </a:p>
          <a:p>
            <a:pPr algn="just">
              <a:lnSpc>
                <a:spcPct val="120000"/>
              </a:lnSpc>
            </a:pPr>
            <a:r>
              <a:rPr lang="zh-CN" altLang="en-US" sz="1200" dirty="0">
                <a:solidFill>
                  <a:schemeClr val="bg1"/>
                </a:solidFill>
                <a:latin typeface="微软雅黑" pitchFamily="34" charset="-122"/>
                <a:ea typeface="微软雅黑" pitchFamily="34" charset="-122"/>
              </a:rPr>
              <a:t>此处输入您的文本，或者复制您的文本粘贴到此处</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此处输入您的文本，或者复制您的文本粘贴到此处</a:t>
            </a:r>
            <a:r>
              <a:rPr lang="en-US" altLang="zh-CN" sz="1200" dirty="0">
                <a:solidFill>
                  <a:schemeClr val="bg1"/>
                </a:solidFill>
                <a:latin typeface="微软雅黑" pitchFamily="34" charset="-122"/>
                <a:ea typeface="微软雅黑" pitchFamily="34" charset="-122"/>
              </a:rPr>
              <a:t>.</a:t>
            </a:r>
            <a:r>
              <a:rPr lang="zh-CN" altLang="en-US" sz="1200" dirty="0">
                <a:solidFill>
                  <a:schemeClr val="bg1"/>
                </a:solidFill>
                <a:latin typeface="微软雅黑" pitchFamily="34" charset="-122"/>
                <a:ea typeface="微软雅黑" pitchFamily="34" charset="-122"/>
              </a:rPr>
              <a:t>此处输入您的文本</a:t>
            </a:r>
            <a:r>
              <a:rPr lang="en-US" altLang="zh-CN" sz="1200" dirty="0">
                <a:solidFill>
                  <a:schemeClr val="bg1"/>
                </a:solidFill>
                <a:latin typeface="微软雅黑" pitchFamily="34" charset="-122"/>
                <a:ea typeface="微软雅黑" pitchFamily="34" charset="-122"/>
              </a:rPr>
              <a:t>.</a:t>
            </a:r>
            <a:endParaRPr lang="zh-CN" altLang="en-US" sz="1200" dirty="0">
              <a:solidFill>
                <a:schemeClr val="bg1"/>
              </a:solidFill>
              <a:latin typeface="微软雅黑" pitchFamily="34" charset="-122"/>
              <a:ea typeface="微软雅黑" pitchFamily="34" charset="-122"/>
            </a:endParaRPr>
          </a:p>
        </p:txBody>
      </p:sp>
      <p:sp>
        <p:nvSpPr>
          <p:cNvPr id="63" name="矩形 62">
            <a:extLst>
              <a:ext uri="{FF2B5EF4-FFF2-40B4-BE49-F238E27FC236}">
                <a16:creationId xmlns:a16="http://schemas.microsoft.com/office/drawing/2014/main" id="{B98ECD7C-A804-4256-9BA6-27034C3BAB57}"/>
              </a:ext>
            </a:extLst>
          </p:cNvPr>
          <p:cNvSpPr/>
          <p:nvPr/>
        </p:nvSpPr>
        <p:spPr>
          <a:xfrm>
            <a:off x="8285924" y="1745290"/>
            <a:ext cx="2321186" cy="443427"/>
          </a:xfrm>
          <a:prstGeom prst="rect">
            <a:avLst/>
          </a:prstGeom>
          <a:solidFill>
            <a:schemeClr val="bg1">
              <a:lumMod val="65000"/>
            </a:schemeClr>
          </a:solidFill>
          <a:ln w="12700" cap="flat" cmpd="sng" algn="ctr">
            <a:noFill/>
            <a:prstDash val="solid"/>
            <a:miter lim="800000"/>
          </a:ln>
          <a:effectLst/>
        </p:spPr>
        <p:txBody>
          <a:bodyPr lIns="75044" tIns="37522" rIns="75044" bIns="3752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latin typeface="等线" panose="020F0502020204030204"/>
              <a:ea typeface="等线" panose="02010600030101010101" pitchFamily="2" charset="-122"/>
              <a:cs typeface="+mn-cs"/>
            </a:endParaRPr>
          </a:p>
        </p:txBody>
      </p:sp>
      <p:sp>
        <p:nvSpPr>
          <p:cNvPr id="64" name="TextBox 124">
            <a:extLst>
              <a:ext uri="{FF2B5EF4-FFF2-40B4-BE49-F238E27FC236}">
                <a16:creationId xmlns:a16="http://schemas.microsoft.com/office/drawing/2014/main" id="{59DA12B0-09E1-44E2-9B7F-41833FD215C9}"/>
              </a:ext>
            </a:extLst>
          </p:cNvPr>
          <p:cNvSpPr txBox="1"/>
          <p:nvPr/>
        </p:nvSpPr>
        <p:spPr>
          <a:xfrm>
            <a:off x="8312249" y="1812070"/>
            <a:ext cx="2111583" cy="321870"/>
          </a:xfrm>
          <a:prstGeom prst="rect">
            <a:avLst/>
          </a:prstGeom>
          <a:noFill/>
        </p:spPr>
        <p:txBody>
          <a:bodyPr wrap="square" lIns="75044" tIns="37522" rIns="75044" bIns="37522" rtlCol="0">
            <a:spAutoFit/>
          </a:bodyPr>
          <a:lstStyle/>
          <a:p>
            <a:r>
              <a:rPr lang="zh-CN" altLang="en-US" sz="1599" dirty="0">
                <a:solidFill>
                  <a:schemeClr val="bg1"/>
                </a:solidFill>
                <a:latin typeface="微软雅黑" pitchFamily="34" charset="-122"/>
                <a:ea typeface="微软雅黑" pitchFamily="34" charset="-122"/>
              </a:rPr>
              <a:t>点击输入内容</a:t>
            </a:r>
          </a:p>
        </p:txBody>
      </p:sp>
    </p:spTree>
    <p:extLst>
      <p:ext uri="{BB962C8B-B14F-4D97-AF65-F5344CB8AC3E}">
        <p14:creationId xmlns:p14="http://schemas.microsoft.com/office/powerpoint/2010/main" val="420713278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500"/>
                                        <p:tgtEl>
                                          <p:spTgt spid="54"/>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Effect transition="in" filter="fade">
                                      <p:cBhvr>
                                        <p:cTn id="37" dur="500"/>
                                        <p:tgtEl>
                                          <p:spTgt spid="57"/>
                                        </p:tgtEl>
                                      </p:cBhvr>
                                    </p:animEffect>
                                  </p:childTnLst>
                                </p:cTn>
                              </p:par>
                            </p:childTnLst>
                          </p:cTn>
                        </p:par>
                        <p:par>
                          <p:cTn id="38" fill="hold">
                            <p:stCondLst>
                              <p:cond delay="3500"/>
                            </p:stCondLst>
                            <p:childTnLst>
                              <p:par>
                                <p:cTn id="39" presetID="22" presetClass="entr" presetSubtype="4"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down)">
                                      <p:cBhvr>
                                        <p:cTn id="51" dur="500"/>
                                        <p:tgtEl>
                                          <p:spTgt spid="50"/>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p:cTn id="55" dur="500" fill="hold"/>
                                        <p:tgtEl>
                                          <p:spTgt spid="53"/>
                                        </p:tgtEl>
                                        <p:attrNameLst>
                                          <p:attrName>ppt_w</p:attrName>
                                        </p:attrNameLst>
                                      </p:cBhvr>
                                      <p:tavLst>
                                        <p:tav tm="0">
                                          <p:val>
                                            <p:fltVal val="0"/>
                                          </p:val>
                                        </p:tav>
                                        <p:tav tm="100000">
                                          <p:val>
                                            <p:strVal val="#ppt_w"/>
                                          </p:val>
                                        </p:tav>
                                      </p:tavLst>
                                    </p:anim>
                                    <p:anim calcmode="lin" valueType="num">
                                      <p:cBhvr>
                                        <p:cTn id="56" dur="500" fill="hold"/>
                                        <p:tgtEl>
                                          <p:spTgt spid="53"/>
                                        </p:tgtEl>
                                        <p:attrNameLst>
                                          <p:attrName>ppt_h</p:attrName>
                                        </p:attrNameLst>
                                      </p:cBhvr>
                                      <p:tavLst>
                                        <p:tav tm="0">
                                          <p:val>
                                            <p:fltVal val="0"/>
                                          </p:val>
                                        </p:tav>
                                        <p:tav tm="100000">
                                          <p:val>
                                            <p:strVal val="#ppt_h"/>
                                          </p:val>
                                        </p:tav>
                                      </p:tavLst>
                                    </p:anim>
                                    <p:animEffect transition="in" filter="fade">
                                      <p:cBhvr>
                                        <p:cTn id="57" dur="500"/>
                                        <p:tgtEl>
                                          <p:spTgt spid="53"/>
                                        </p:tgtEl>
                                      </p:cBhvr>
                                    </p:animEffect>
                                  </p:childTnLst>
                                </p:cTn>
                              </p:par>
                            </p:childTnLst>
                          </p:cTn>
                        </p:par>
                        <p:par>
                          <p:cTn id="58" fill="hold">
                            <p:stCondLst>
                              <p:cond delay="5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6000"/>
                            </p:stCondLst>
                            <p:childTnLst>
                              <p:par>
                                <p:cTn id="63" presetID="53" presetClass="entr" presetSubtype="16"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anim calcmode="lin" valueType="num">
                                      <p:cBhvr>
                                        <p:cTn id="65" dur="500" fill="hold"/>
                                        <p:tgtEl>
                                          <p:spTgt spid="61"/>
                                        </p:tgtEl>
                                        <p:attrNameLst>
                                          <p:attrName>ppt_w</p:attrName>
                                        </p:attrNameLst>
                                      </p:cBhvr>
                                      <p:tavLst>
                                        <p:tav tm="0">
                                          <p:val>
                                            <p:fltVal val="0"/>
                                          </p:val>
                                        </p:tav>
                                        <p:tav tm="100000">
                                          <p:val>
                                            <p:strVal val="#ppt_w"/>
                                          </p:val>
                                        </p:tav>
                                      </p:tavLst>
                                    </p:anim>
                                    <p:anim calcmode="lin" valueType="num">
                                      <p:cBhvr>
                                        <p:cTn id="66" dur="500" fill="hold"/>
                                        <p:tgtEl>
                                          <p:spTgt spid="61"/>
                                        </p:tgtEl>
                                        <p:attrNameLst>
                                          <p:attrName>ppt_h</p:attrName>
                                        </p:attrNameLst>
                                      </p:cBhvr>
                                      <p:tavLst>
                                        <p:tav tm="0">
                                          <p:val>
                                            <p:fltVal val="0"/>
                                          </p:val>
                                        </p:tav>
                                        <p:tav tm="100000">
                                          <p:val>
                                            <p:strVal val="#ppt_h"/>
                                          </p:val>
                                        </p:tav>
                                      </p:tavLst>
                                    </p:anim>
                                    <p:animEffect transition="in" filter="fade">
                                      <p:cBhvr>
                                        <p:cTn id="67" dur="500"/>
                                        <p:tgtEl>
                                          <p:spTgt spid="61"/>
                                        </p:tgtEl>
                                      </p:cBhvr>
                                    </p:animEffect>
                                  </p:childTnLst>
                                </p:cTn>
                              </p:par>
                            </p:childTnLst>
                          </p:cTn>
                        </p:par>
                        <p:par>
                          <p:cTn id="68" fill="hold">
                            <p:stCondLst>
                              <p:cond delay="6500"/>
                            </p:stCondLst>
                            <p:childTnLst>
                              <p:par>
                                <p:cTn id="69" presetID="22" presetClass="entr" presetSubtype="4"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down)">
                                      <p:cBhvr>
                                        <p:cTn id="71" dur="500"/>
                                        <p:tgtEl>
                                          <p:spTgt spid="46"/>
                                        </p:tgtEl>
                                      </p:cBhvr>
                                    </p:animEffect>
                                  </p:childTnLst>
                                </p:cTn>
                              </p:par>
                            </p:childTnLst>
                          </p:cTn>
                        </p:par>
                        <p:par>
                          <p:cTn id="72" fill="hold">
                            <p:stCondLst>
                              <p:cond delay="7000"/>
                            </p:stCondLst>
                            <p:childTnLst>
                              <p:par>
                                <p:cTn id="73" presetID="53" presetClass="entr" presetSubtype="16" fill="hold" grpId="0" nodeType="after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childTnLst>
                          </p:cTn>
                        </p:par>
                        <p:par>
                          <p:cTn id="78" fill="hold">
                            <p:stCondLst>
                              <p:cond delay="7500"/>
                            </p:stCondLst>
                            <p:childTnLst>
                              <p:par>
                                <p:cTn id="79" presetID="2" presetClass="entr" presetSubtype="2" fill="hold" grpId="0" nodeType="afterEffect">
                                  <p:stCondLst>
                                    <p:cond delay="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fill="hold"/>
                                        <p:tgtEl>
                                          <p:spTgt spid="63"/>
                                        </p:tgtEl>
                                        <p:attrNameLst>
                                          <p:attrName>ppt_x</p:attrName>
                                        </p:attrNameLst>
                                      </p:cBhvr>
                                      <p:tavLst>
                                        <p:tav tm="0">
                                          <p:val>
                                            <p:strVal val="1+#ppt_w/2"/>
                                          </p:val>
                                        </p:tav>
                                        <p:tav tm="100000">
                                          <p:val>
                                            <p:strVal val="#ppt_x"/>
                                          </p:val>
                                        </p:tav>
                                      </p:tavLst>
                                    </p:anim>
                                    <p:anim calcmode="lin" valueType="num">
                                      <p:cBhvr additive="base">
                                        <p:cTn id="82" dur="500" fill="hold"/>
                                        <p:tgtEl>
                                          <p:spTgt spid="63"/>
                                        </p:tgtEl>
                                        <p:attrNameLst>
                                          <p:attrName>ppt_y</p:attrName>
                                        </p:attrNameLst>
                                      </p:cBhvr>
                                      <p:tavLst>
                                        <p:tav tm="0">
                                          <p:val>
                                            <p:strVal val="#ppt_y"/>
                                          </p:val>
                                        </p:tav>
                                        <p:tav tm="100000">
                                          <p:val>
                                            <p:strVal val="#ppt_y"/>
                                          </p:val>
                                        </p:tav>
                                      </p:tavLst>
                                    </p:anim>
                                  </p:childTnLst>
                                </p:cTn>
                              </p:par>
                            </p:childTnLst>
                          </p:cTn>
                        </p:par>
                        <p:par>
                          <p:cTn id="83" fill="hold">
                            <p:stCondLst>
                              <p:cond delay="8000"/>
                            </p:stCondLst>
                            <p:childTnLst>
                              <p:par>
                                <p:cTn id="84" presetID="41" presetClass="entr" presetSubtype="0" fill="hold" grpId="0" nodeType="afterEffect">
                                  <p:stCondLst>
                                    <p:cond delay="0"/>
                                  </p:stCondLst>
                                  <p:iterate type="lt">
                                    <p:tmPct val="10000"/>
                                  </p:iterate>
                                  <p:childTnLst>
                                    <p:set>
                                      <p:cBhvr>
                                        <p:cTn id="85" dur="1" fill="hold">
                                          <p:stCondLst>
                                            <p:cond delay="0"/>
                                          </p:stCondLst>
                                        </p:cTn>
                                        <p:tgtEl>
                                          <p:spTgt spid="64"/>
                                        </p:tgtEl>
                                        <p:attrNameLst>
                                          <p:attrName>style.visibility</p:attrName>
                                        </p:attrNameLst>
                                      </p:cBhvr>
                                      <p:to>
                                        <p:strVal val="visible"/>
                                      </p:to>
                                    </p:set>
                                    <p:anim calcmode="lin" valueType="num">
                                      <p:cBhvr>
                                        <p:cTn id="86"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87" dur="500" fill="hold"/>
                                        <p:tgtEl>
                                          <p:spTgt spid="64"/>
                                        </p:tgtEl>
                                        <p:attrNameLst>
                                          <p:attrName>ppt_y</p:attrName>
                                        </p:attrNameLst>
                                      </p:cBhvr>
                                      <p:tavLst>
                                        <p:tav tm="0">
                                          <p:val>
                                            <p:strVal val="#ppt_y"/>
                                          </p:val>
                                        </p:tav>
                                        <p:tav tm="100000">
                                          <p:val>
                                            <p:strVal val="#ppt_y"/>
                                          </p:val>
                                        </p:tav>
                                      </p:tavLst>
                                    </p:anim>
                                    <p:anim calcmode="lin" valueType="num">
                                      <p:cBhvr>
                                        <p:cTn id="88"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89"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90" dur="500" tmFilter="0,0; .5, 1; 1, 1"/>
                                        <p:tgtEl>
                                          <p:spTgt spid="64"/>
                                        </p:tgtEl>
                                      </p:cBhvr>
                                    </p:animEffect>
                                  </p:childTnLst>
                                </p:cTn>
                              </p:par>
                            </p:childTnLst>
                          </p:cTn>
                        </p:par>
                        <p:par>
                          <p:cTn id="91" fill="hold">
                            <p:stCondLst>
                              <p:cond delay="8750"/>
                            </p:stCondLst>
                            <p:childTnLst>
                              <p:par>
                                <p:cTn id="92" presetID="42" presetClass="entr" presetSubtype="0" fill="hold" grpId="0" nodeType="after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1000"/>
                                        <p:tgtEl>
                                          <p:spTgt spid="62"/>
                                        </p:tgtEl>
                                      </p:cBhvr>
                                    </p:animEffect>
                                    <p:anim calcmode="lin" valueType="num">
                                      <p:cBhvr>
                                        <p:cTn id="95" dur="1000" fill="hold"/>
                                        <p:tgtEl>
                                          <p:spTgt spid="62"/>
                                        </p:tgtEl>
                                        <p:attrNameLst>
                                          <p:attrName>ppt_x</p:attrName>
                                        </p:attrNameLst>
                                      </p:cBhvr>
                                      <p:tavLst>
                                        <p:tav tm="0">
                                          <p:val>
                                            <p:strVal val="#ppt_x"/>
                                          </p:val>
                                        </p:tav>
                                        <p:tav tm="100000">
                                          <p:val>
                                            <p:strVal val="#ppt_x"/>
                                          </p:val>
                                        </p:tav>
                                      </p:tavLst>
                                    </p:anim>
                                    <p:anim calcmode="lin" valueType="num">
                                      <p:cBhvr>
                                        <p:cTn id="9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1" grpId="0"/>
      <p:bldP spid="45" grpId="0"/>
      <p:bldP spid="49" grpId="0"/>
      <p:bldP spid="53" grpId="0"/>
      <p:bldP spid="57" grpId="0"/>
      <p:bldP spid="61" grpId="0"/>
      <p:bldP spid="62" grpId="0"/>
      <p:bldP spid="63" grpId="0" animBg="1"/>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1C4704-D1AE-4ED1-A335-99D2D8D0CADE}"/>
              </a:ext>
            </a:extLst>
          </p:cNvPr>
          <p:cNvGrpSpPr>
            <a:grpSpLocks/>
          </p:cNvGrpSpPr>
          <p:nvPr/>
        </p:nvGrpSpPr>
        <p:grpSpPr bwMode="auto">
          <a:xfrm>
            <a:off x="819157" y="1687403"/>
            <a:ext cx="5837157" cy="3855146"/>
            <a:chOff x="0" y="0"/>
            <a:chExt cx="5166566" cy="3409678"/>
          </a:xfrm>
        </p:grpSpPr>
        <p:sp>
          <p:nvSpPr>
            <p:cNvPr id="5" name="椭圆 2">
              <a:extLst>
                <a:ext uri="{FF2B5EF4-FFF2-40B4-BE49-F238E27FC236}">
                  <a16:creationId xmlns:a16="http://schemas.microsoft.com/office/drawing/2014/main" id="{F6B22BF1-2EC5-415F-AAD9-EC7B7E6F358F}"/>
                </a:ext>
              </a:extLst>
            </p:cNvPr>
            <p:cNvSpPr>
              <a:spLocks/>
            </p:cNvSpPr>
            <p:nvPr/>
          </p:nvSpPr>
          <p:spPr bwMode="auto">
            <a:xfrm rot="1748642">
              <a:off x="0" y="0"/>
              <a:ext cx="2211234" cy="2230539"/>
            </a:xfrm>
            <a:custGeom>
              <a:avLst/>
              <a:gdLst>
                <a:gd name="T0" fmla="*/ 2997604 w 2997604"/>
                <a:gd name="T1" fmla="*/ 1790780 h 3024336"/>
                <a:gd name="T2" fmla="*/ 1512168 w 2997604"/>
                <a:gd name="T3" fmla="*/ 3024336 h 3024336"/>
                <a:gd name="T4" fmla="*/ 0 w 2997604"/>
                <a:gd name="T5" fmla="*/ 1512168 h 3024336"/>
                <a:gd name="T6" fmla="*/ 1512168 w 2997604"/>
                <a:gd name="T7" fmla="*/ 0 h 3024336"/>
                <a:gd name="T8" fmla="*/ 1764196 w 2997604"/>
                <a:gd name="T9" fmla="*/ 22675 h 3024336"/>
              </a:gdLst>
              <a:ahLst/>
              <a:cxnLst>
                <a:cxn ang="0">
                  <a:pos x="T0" y="T1"/>
                </a:cxn>
                <a:cxn ang="0">
                  <a:pos x="T2" y="T3"/>
                </a:cxn>
                <a:cxn ang="0">
                  <a:pos x="T4" y="T5"/>
                </a:cxn>
                <a:cxn ang="0">
                  <a:pos x="T6" y="T7"/>
                </a:cxn>
                <a:cxn ang="0">
                  <a:pos x="T8" y="T9"/>
                </a:cxn>
              </a:cxnLst>
              <a:rect l="0" t="0" r="r" b="b"/>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bg1">
                  <a:lumMod val="65000"/>
                </a:schemeClr>
              </a:solidFill>
              <a:prstDash val="sysDash"/>
              <a:round/>
              <a:headEnd/>
              <a:tailEnd type="triangle" w="lg" len="lg"/>
            </a:ln>
            <a:extLst>
              <a:ext uri="{909E8E84-426E-40DD-AFC4-6F175D3DCCD1}">
                <a14:hiddenFill xmlns:a14="http://schemas.microsoft.com/office/drawing/2010/main">
                  <a:solidFill>
                    <a:srgbClr val="FFFFFF"/>
                  </a:solidFill>
                </a14:hiddenFill>
              </a:ext>
            </a:extLst>
          </p:spPr>
          <p:txBody>
            <a:bodyPr lIns="91412" tIns="45706" rIns="91412" bIns="4570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6" name="椭圆 4">
              <a:extLst>
                <a:ext uri="{FF2B5EF4-FFF2-40B4-BE49-F238E27FC236}">
                  <a16:creationId xmlns:a16="http://schemas.microsoft.com/office/drawing/2014/main" id="{0D398B36-3542-4CCB-9D81-CAB8657389BF}"/>
                </a:ext>
              </a:extLst>
            </p:cNvPr>
            <p:cNvSpPr>
              <a:spLocks/>
            </p:cNvSpPr>
            <p:nvPr/>
          </p:nvSpPr>
          <p:spPr bwMode="auto">
            <a:xfrm rot="1748642">
              <a:off x="2072242" y="1513229"/>
              <a:ext cx="1573837" cy="746788"/>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7" name="椭圆 4">
              <a:extLst>
                <a:ext uri="{FF2B5EF4-FFF2-40B4-BE49-F238E27FC236}">
                  <a16:creationId xmlns:a16="http://schemas.microsoft.com/office/drawing/2014/main" id="{ACD200FB-C330-4501-926B-60537D0D02D0}"/>
                </a:ext>
              </a:extLst>
            </p:cNvPr>
            <p:cNvSpPr>
              <a:spLocks/>
            </p:cNvSpPr>
            <p:nvPr/>
          </p:nvSpPr>
          <p:spPr bwMode="auto">
            <a:xfrm rot="1748643" flipV="1">
              <a:off x="3158906" y="2877661"/>
              <a:ext cx="1121762" cy="532017"/>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sp>
          <p:nvSpPr>
            <p:cNvPr id="8" name="椭圆 4">
              <a:extLst>
                <a:ext uri="{FF2B5EF4-FFF2-40B4-BE49-F238E27FC236}">
                  <a16:creationId xmlns:a16="http://schemas.microsoft.com/office/drawing/2014/main" id="{42F38CAC-53E6-48F0-A209-8675ABA7A9B7}"/>
                </a:ext>
              </a:extLst>
            </p:cNvPr>
            <p:cNvSpPr>
              <a:spLocks/>
            </p:cNvSpPr>
            <p:nvPr/>
          </p:nvSpPr>
          <p:spPr bwMode="auto">
            <a:xfrm rot="1748642">
              <a:off x="4392985" y="3020842"/>
              <a:ext cx="773581" cy="366376"/>
            </a:xfrm>
            <a:custGeom>
              <a:avLst/>
              <a:gdLst>
                <a:gd name="T0" fmla="*/ 0 w 2134918"/>
                <a:gd name="T1" fmla="*/ 1012045 h 1012045"/>
                <a:gd name="T2" fmla="*/ 1067459 w 2134918"/>
                <a:gd name="T3" fmla="*/ 0 h 1012045"/>
                <a:gd name="T4" fmla="*/ 2134918 w 2134918"/>
                <a:gd name="T5" fmla="*/ 1012045 h 1012045"/>
              </a:gdLst>
              <a:ahLst/>
              <a:cxnLst>
                <a:cxn ang="0">
                  <a:pos x="T0" y="T1"/>
                </a:cxn>
                <a:cxn ang="0">
                  <a:pos x="T2" y="T3"/>
                </a:cxn>
                <a:cxn ang="0">
                  <a:pos x="T4" y="T5"/>
                </a:cxn>
              </a:cxnLst>
              <a:rect l="0" t="0" r="r" b="b"/>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round/>
              <a:headEnd/>
              <a:tailEnd/>
            </a:ln>
            <a:extLst>
              <a:ext uri="{909E8E84-426E-40DD-AFC4-6F175D3DCCD1}">
                <a14:hiddenFill xmlns:a14="http://schemas.microsoft.com/office/drawing/2010/main">
                  <a:solidFill>
                    <a:srgbClr val="FFFFFF"/>
                  </a:solidFill>
                </a14:hiddenFill>
              </a:ext>
            </a:extLst>
          </p:spPr>
          <p:txBody>
            <a:bodyPr lIns="91412" tIns="45706" rIns="91412" bIns="45706"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schemeClr val="bg1"/>
                </a:solidFill>
                <a:effectLst/>
                <a:uLnTx/>
                <a:uFillTx/>
              </a:endParaRPr>
            </a:p>
          </p:txBody>
        </p:sp>
      </p:grpSp>
      <p:sp>
        <p:nvSpPr>
          <p:cNvPr id="9" name="KSO_GN4">
            <a:extLst>
              <a:ext uri="{FF2B5EF4-FFF2-40B4-BE49-F238E27FC236}">
                <a16:creationId xmlns:a16="http://schemas.microsoft.com/office/drawing/2014/main" id="{0A39042B-A812-453B-B830-E1F6E0D1820A}"/>
              </a:ext>
            </a:extLst>
          </p:cNvPr>
          <p:cNvSpPr>
            <a:spLocks noChangeArrowheads="1"/>
          </p:cNvSpPr>
          <p:nvPr/>
        </p:nvSpPr>
        <p:spPr bwMode="auto">
          <a:xfrm>
            <a:off x="968258" y="1842943"/>
            <a:ext cx="2219071" cy="2220399"/>
          </a:xfrm>
          <a:prstGeom prst="ellipse">
            <a:avLst/>
          </a:prstGeom>
          <a:solidFill>
            <a:schemeClr val="bg1">
              <a:lumMod val="65000"/>
            </a:schemeClr>
          </a:solidFill>
          <a:ln>
            <a:solidFill>
              <a:schemeClr val="bg1">
                <a:lumMod val="65000"/>
              </a:schemeClr>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4265" b="0" i="0" u="none" strike="noStrike" kern="0" cap="none" spc="0" normalizeH="0" baseline="0" noProof="0" dirty="0">
                <a:ln>
                  <a:noFill/>
                </a:ln>
                <a:solidFill>
                  <a:schemeClr val="bg1"/>
                </a:solidFill>
                <a:effectLst/>
                <a:uLnTx/>
                <a:uFillTx/>
                <a:latin typeface="Impact" pitchFamily="34" charset="0"/>
                <a:ea typeface="微软雅黑" pitchFamily="34" charset="-122"/>
              </a:rPr>
              <a:t>04</a:t>
            </a:r>
          </a:p>
        </p:txBody>
      </p:sp>
      <p:sp>
        <p:nvSpPr>
          <p:cNvPr id="10" name="KSO_GN3">
            <a:extLst>
              <a:ext uri="{FF2B5EF4-FFF2-40B4-BE49-F238E27FC236}">
                <a16:creationId xmlns:a16="http://schemas.microsoft.com/office/drawing/2014/main" id="{318D07F3-8CA3-4AC9-96DC-9C6D5A284913}"/>
              </a:ext>
            </a:extLst>
          </p:cNvPr>
          <p:cNvSpPr>
            <a:spLocks noChangeArrowheads="1"/>
          </p:cNvSpPr>
          <p:nvPr/>
        </p:nvSpPr>
        <p:spPr bwMode="auto">
          <a:xfrm>
            <a:off x="3011263" y="3469753"/>
            <a:ext cx="1570322" cy="1571262"/>
          </a:xfrm>
          <a:prstGeom prst="ellipse">
            <a:avLst/>
          </a:prstGeom>
          <a:solidFill>
            <a:schemeClr val="bg1">
              <a:lumMod val="65000"/>
            </a:schemeClr>
          </a:solidFill>
          <a:ln>
            <a:solidFill>
              <a:schemeClr val="bg1">
                <a:lumMod val="65000"/>
              </a:schemeClr>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3199" b="0" i="0" u="none" strike="noStrike" kern="0" cap="none" spc="0" normalizeH="0" baseline="0" noProof="0" dirty="0">
                <a:ln>
                  <a:noFill/>
                </a:ln>
                <a:solidFill>
                  <a:schemeClr val="bg1"/>
                </a:solidFill>
                <a:effectLst/>
                <a:uLnTx/>
                <a:uFillTx/>
                <a:latin typeface="Impact" pitchFamily="34" charset="0"/>
                <a:ea typeface="微软雅黑" pitchFamily="34" charset="-122"/>
              </a:rPr>
              <a:t>03</a:t>
            </a:r>
          </a:p>
        </p:txBody>
      </p:sp>
      <p:sp>
        <p:nvSpPr>
          <p:cNvPr id="11" name="KSO_GN2">
            <a:extLst>
              <a:ext uri="{FF2B5EF4-FFF2-40B4-BE49-F238E27FC236}">
                <a16:creationId xmlns:a16="http://schemas.microsoft.com/office/drawing/2014/main" id="{D72A714C-A146-48BD-B305-27DDEBAB176A}"/>
              </a:ext>
            </a:extLst>
          </p:cNvPr>
          <p:cNvSpPr>
            <a:spLocks noChangeArrowheads="1"/>
          </p:cNvSpPr>
          <p:nvPr/>
        </p:nvSpPr>
        <p:spPr bwMode="auto">
          <a:xfrm rot="10800000" flipV="1">
            <a:off x="4640272" y="4337916"/>
            <a:ext cx="1119846" cy="1120515"/>
          </a:xfrm>
          <a:prstGeom prst="ellipse">
            <a:avLst/>
          </a:prstGeom>
          <a:solidFill>
            <a:schemeClr val="bg1">
              <a:lumMod val="65000"/>
            </a:schemeClr>
          </a:solidFill>
          <a:ln>
            <a:solidFill>
              <a:schemeClr val="bg1">
                <a:lumMod val="65000"/>
              </a:schemeClr>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3199" b="0" i="0" u="none" strike="noStrike" kern="0" cap="none" spc="0" normalizeH="0" baseline="0" noProof="0">
                <a:ln>
                  <a:noFill/>
                </a:ln>
                <a:solidFill>
                  <a:schemeClr val="bg1"/>
                </a:solidFill>
                <a:effectLst/>
                <a:uLnTx/>
                <a:uFillTx/>
                <a:latin typeface="Impact" pitchFamily="34" charset="0"/>
                <a:ea typeface="微软雅黑" pitchFamily="34" charset="-122"/>
              </a:rPr>
              <a:t>02</a:t>
            </a:r>
          </a:p>
        </p:txBody>
      </p:sp>
      <p:sp>
        <p:nvSpPr>
          <p:cNvPr id="12" name="KSO_GN1">
            <a:extLst>
              <a:ext uri="{FF2B5EF4-FFF2-40B4-BE49-F238E27FC236}">
                <a16:creationId xmlns:a16="http://schemas.microsoft.com/office/drawing/2014/main" id="{AD4781DD-C25B-48D4-8869-0E817E5079D8}"/>
              </a:ext>
            </a:extLst>
          </p:cNvPr>
          <p:cNvSpPr>
            <a:spLocks noChangeArrowheads="1"/>
          </p:cNvSpPr>
          <p:nvPr/>
        </p:nvSpPr>
        <p:spPr bwMode="auto">
          <a:xfrm>
            <a:off x="5707774" y="5151575"/>
            <a:ext cx="772471" cy="772933"/>
          </a:xfrm>
          <a:prstGeom prst="ellipse">
            <a:avLst/>
          </a:prstGeom>
          <a:solidFill>
            <a:schemeClr val="bg1">
              <a:lumMod val="65000"/>
            </a:schemeClr>
          </a:solidFill>
          <a:ln>
            <a:solidFill>
              <a:schemeClr val="bg1">
                <a:lumMod val="65000"/>
              </a:schemeClr>
            </a:solidFill>
          </a:ln>
          <a:effectLst/>
          <a:scene3d>
            <a:camera prst="orthographicFront">
              <a:rot lat="0" lon="0" rev="0"/>
            </a:camera>
            <a:lightRig rig="brightRoom" dir="t">
              <a:rot lat="0" lon="0" rev="600000"/>
            </a:lightRig>
          </a:scene3d>
          <a:sp3d prstMaterial="metal">
            <a:bevelT w="38100" h="57150" prst="angle"/>
          </a:sp3d>
          <a:extLst/>
        </p:spPr>
        <p:txBody>
          <a:bodyPr lIns="0" tIns="0" rIns="0" bIns="0" anchor="ctr"/>
          <a:lstStyle>
            <a:lvl1pPr defTabSz="685800">
              <a:defRPr>
                <a:solidFill>
                  <a:schemeClr val="tx1"/>
                </a:solidFill>
                <a:latin typeface="Calibri" pitchFamily="34" charset="0"/>
                <a:ea typeface="微软雅黑" pitchFamily="34" charset="-122"/>
              </a:defRPr>
            </a:lvl1pPr>
            <a:lvl2pPr marL="742950" indent="-285750" defTabSz="685800">
              <a:defRPr>
                <a:solidFill>
                  <a:schemeClr val="tx1"/>
                </a:solidFill>
                <a:latin typeface="Calibri" pitchFamily="34" charset="0"/>
                <a:ea typeface="微软雅黑" pitchFamily="34" charset="-122"/>
              </a:defRPr>
            </a:lvl2pPr>
            <a:lvl3pPr marL="1143000" indent="-228600" defTabSz="685800">
              <a:defRPr>
                <a:solidFill>
                  <a:schemeClr val="tx1"/>
                </a:solidFill>
                <a:latin typeface="Calibri" pitchFamily="34" charset="0"/>
                <a:ea typeface="微软雅黑" pitchFamily="34" charset="-122"/>
              </a:defRPr>
            </a:lvl3pPr>
            <a:lvl4pPr marL="1600200" indent="-228600" defTabSz="685800">
              <a:defRPr>
                <a:solidFill>
                  <a:schemeClr val="tx1"/>
                </a:solidFill>
                <a:latin typeface="Calibri" pitchFamily="34" charset="0"/>
                <a:ea typeface="微软雅黑" pitchFamily="34" charset="-122"/>
              </a:defRPr>
            </a:lvl4pPr>
            <a:lvl5pPr marL="2057400" indent="-228600" defTabSz="685800">
              <a:defRPr>
                <a:solidFill>
                  <a:schemeClr val="tx1"/>
                </a:solidFill>
                <a:latin typeface="Calibri" pitchFamily="34" charset="0"/>
                <a:ea typeface="微软雅黑" pitchFamily="34" charset="-122"/>
              </a:defRPr>
            </a:lvl5pPr>
            <a:lvl6pPr marL="25146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defTabSz="6858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ctr" defTabSz="685800" eaLnBrk="1" fontAlgn="auto" latinLnBrk="0" hangingPunct="1">
              <a:lnSpc>
                <a:spcPct val="130000"/>
              </a:lnSpc>
              <a:spcBef>
                <a:spcPts val="0"/>
              </a:spcBef>
              <a:spcAft>
                <a:spcPts val="0"/>
              </a:spcAft>
              <a:buClrTx/>
              <a:buSzTx/>
              <a:buFontTx/>
              <a:buNone/>
              <a:tabLst/>
              <a:defRPr/>
            </a:pPr>
            <a:r>
              <a:rPr kumimoji="0" lang="en-US" altLang="zh-CN" sz="2666" b="0" i="0" u="none" strike="noStrike" kern="0" cap="none" spc="0" normalizeH="0" baseline="0" noProof="0" dirty="0">
                <a:ln>
                  <a:noFill/>
                </a:ln>
                <a:solidFill>
                  <a:schemeClr val="bg1"/>
                </a:solidFill>
                <a:effectLst/>
                <a:uLnTx/>
                <a:uFillTx/>
                <a:latin typeface="Impact" pitchFamily="34" charset="0"/>
                <a:ea typeface="微软雅黑" pitchFamily="34" charset="-122"/>
              </a:rPr>
              <a:t>01</a:t>
            </a:r>
          </a:p>
        </p:txBody>
      </p:sp>
      <p:sp>
        <p:nvSpPr>
          <p:cNvPr id="13" name="文本框 11">
            <a:extLst>
              <a:ext uri="{FF2B5EF4-FFF2-40B4-BE49-F238E27FC236}">
                <a16:creationId xmlns:a16="http://schemas.microsoft.com/office/drawing/2014/main" id="{C7EC9EBA-F1B1-47D4-8452-6D9EB1E78A6A}"/>
              </a:ext>
            </a:extLst>
          </p:cNvPr>
          <p:cNvSpPr txBox="1">
            <a:spLocks noChangeArrowheads="1"/>
          </p:cNvSpPr>
          <p:nvPr/>
        </p:nvSpPr>
        <p:spPr bwMode="auto">
          <a:xfrm>
            <a:off x="3638174" y="1730934"/>
            <a:ext cx="5597767" cy="81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2" tIns="45682" rIns="91362" bIns="45682">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p>
        </p:txBody>
      </p:sp>
      <p:sp>
        <p:nvSpPr>
          <p:cNvPr id="14" name="文本框 12">
            <a:extLst>
              <a:ext uri="{FF2B5EF4-FFF2-40B4-BE49-F238E27FC236}">
                <a16:creationId xmlns:a16="http://schemas.microsoft.com/office/drawing/2014/main" id="{159D9A40-2DC5-454D-BBF6-D8AFF73C7606}"/>
              </a:ext>
            </a:extLst>
          </p:cNvPr>
          <p:cNvSpPr txBox="1">
            <a:spLocks noChangeArrowheads="1"/>
          </p:cNvSpPr>
          <p:nvPr/>
        </p:nvSpPr>
        <p:spPr bwMode="auto">
          <a:xfrm>
            <a:off x="4882163" y="3240685"/>
            <a:ext cx="5245041" cy="57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2" tIns="45682" rIns="91362" bIns="45682">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p>
        </p:txBody>
      </p:sp>
      <p:sp>
        <p:nvSpPr>
          <p:cNvPr id="15" name="文本框 13">
            <a:extLst>
              <a:ext uri="{FF2B5EF4-FFF2-40B4-BE49-F238E27FC236}">
                <a16:creationId xmlns:a16="http://schemas.microsoft.com/office/drawing/2014/main" id="{A0471AF5-730C-4BA9-BCDF-8476A9816892}"/>
              </a:ext>
            </a:extLst>
          </p:cNvPr>
          <p:cNvSpPr txBox="1">
            <a:spLocks noChangeArrowheads="1"/>
          </p:cNvSpPr>
          <p:nvPr/>
        </p:nvSpPr>
        <p:spPr bwMode="auto">
          <a:xfrm>
            <a:off x="5903614" y="4248486"/>
            <a:ext cx="5087419" cy="57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2" tIns="45682" rIns="91362" bIns="45682">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p>
        </p:txBody>
      </p:sp>
      <p:sp>
        <p:nvSpPr>
          <p:cNvPr id="16" name="文本框 14">
            <a:extLst>
              <a:ext uri="{FF2B5EF4-FFF2-40B4-BE49-F238E27FC236}">
                <a16:creationId xmlns:a16="http://schemas.microsoft.com/office/drawing/2014/main" id="{5EC93A17-05D1-485B-84A7-595A9569F27C}"/>
              </a:ext>
            </a:extLst>
          </p:cNvPr>
          <p:cNvSpPr txBox="1">
            <a:spLocks noChangeArrowheads="1"/>
          </p:cNvSpPr>
          <p:nvPr/>
        </p:nvSpPr>
        <p:spPr bwMode="auto">
          <a:xfrm>
            <a:off x="6725664" y="5130241"/>
            <a:ext cx="5129198" cy="57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2" tIns="45682" rIns="91362" bIns="45682">
            <a:spAutoFit/>
          </a:bodyPr>
          <a:lstStyle>
            <a:lvl1pPr>
              <a:defRPr>
                <a:solidFill>
                  <a:schemeClr val="tx1"/>
                </a:solidFill>
                <a:latin typeface="Calibri" pitchFamily="34" charset="0"/>
                <a:ea typeface="微软雅黑" pitchFamily="34" charset="-122"/>
              </a:defRPr>
            </a:lvl1pPr>
            <a:lvl2pPr marL="742950" indent="-285750">
              <a:defRPr>
                <a:solidFill>
                  <a:schemeClr val="tx1"/>
                </a:solidFill>
                <a:latin typeface="Calibri" pitchFamily="34" charset="0"/>
                <a:ea typeface="微软雅黑" pitchFamily="34" charset="-122"/>
              </a:defRPr>
            </a:lvl2pPr>
            <a:lvl3pPr marL="1143000" indent="-228600">
              <a:defRPr>
                <a:solidFill>
                  <a:schemeClr val="tx1"/>
                </a:solidFill>
                <a:latin typeface="Calibri" pitchFamily="34" charset="0"/>
                <a:ea typeface="微软雅黑" pitchFamily="34" charset="-122"/>
              </a:defRPr>
            </a:lvl3pPr>
            <a:lvl4pPr marL="1600200" indent="-228600">
              <a:defRPr>
                <a:solidFill>
                  <a:schemeClr val="tx1"/>
                </a:solidFill>
                <a:latin typeface="Calibri" pitchFamily="34" charset="0"/>
                <a:ea typeface="微软雅黑" pitchFamily="34" charset="-122"/>
              </a:defRPr>
            </a:lvl4pPr>
            <a:lvl5pPr marL="2057400" indent="-228600">
              <a:defRPr>
                <a:solidFill>
                  <a:schemeClr val="tx1"/>
                </a:solidFill>
                <a:latin typeface="Calibri" pitchFamily="34" charset="0"/>
                <a:ea typeface="微软雅黑" pitchFamily="34"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微软雅黑" pitchFamily="34" charset="-122"/>
              </a:defRPr>
            </a:lvl9p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endParaRPr kumimoji="0" lang="en-US" altLang="zh-CN" sz="1200" b="0" i="0" u="none" strike="noStrike" kern="0" cap="none" spc="0" normalizeH="0" baseline="0" noProof="0" dirty="0">
              <a:ln>
                <a:noFill/>
              </a:ln>
              <a:solidFill>
                <a:schemeClr val="bg1"/>
              </a:solidFill>
              <a:effectLst/>
              <a:uLnTx/>
              <a:uFillTx/>
              <a:latin typeface="Calibri" pitchFamily="34" charset="0"/>
              <a:ea typeface="微软雅黑" pitchFamily="34" charset="-122"/>
            </a:endParaRPr>
          </a:p>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chemeClr val="bg1"/>
                </a:solidFill>
                <a:effectLst/>
                <a:uLnTx/>
                <a:uFillTx/>
                <a:latin typeface="Calibri" pitchFamily="34" charset="0"/>
                <a:ea typeface="微软雅黑" pitchFamily="34" charset="-122"/>
              </a:rPr>
              <a:t>点击此处输入文字点击此处输入文字点击此处输入文字</a:t>
            </a:r>
          </a:p>
        </p:txBody>
      </p:sp>
    </p:spTree>
    <p:extLst>
      <p:ext uri="{BB962C8B-B14F-4D97-AF65-F5344CB8AC3E}">
        <p14:creationId xmlns:p14="http://schemas.microsoft.com/office/powerpoint/2010/main" val="68777689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75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3"/>
                                        </p:tgtEl>
                                        <p:attrNameLst>
                                          <p:attrName>ppt_y</p:attrName>
                                        </p:attrNameLst>
                                      </p:cBhvr>
                                      <p:tavLst>
                                        <p:tav tm="0">
                                          <p:val>
                                            <p:strVal val="#ppt_y"/>
                                          </p:val>
                                        </p:tav>
                                        <p:tav tm="100000">
                                          <p:val>
                                            <p:strVal val="#ppt_y"/>
                                          </p:val>
                                        </p:tav>
                                      </p:tavLst>
                                    </p:anim>
                                    <p:anim calcmode="lin" valueType="num">
                                      <p:cBhvr>
                                        <p:cTn id="26"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3"/>
                                        </p:tgtEl>
                                      </p:cBhvr>
                                    </p:animEffect>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4"/>
                                        </p:tgtEl>
                                        <p:attrNameLst>
                                          <p:attrName>ppt_y</p:attrName>
                                        </p:attrNameLst>
                                      </p:cBhvr>
                                      <p:tavLst>
                                        <p:tav tm="0">
                                          <p:val>
                                            <p:strVal val="#ppt_y"/>
                                          </p:val>
                                        </p:tav>
                                        <p:tav tm="100000">
                                          <p:val>
                                            <p:strVal val="#ppt_y"/>
                                          </p:val>
                                        </p:tav>
                                      </p:tavLst>
                                    </p:anim>
                                    <p:anim calcmode="lin" valueType="num">
                                      <p:cBhvr>
                                        <p:cTn id="3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4"/>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5"/>
                                        </p:tgtEl>
                                        <p:attrNameLst>
                                          <p:attrName>ppt_y</p:attrName>
                                        </p:attrNameLst>
                                      </p:cBhvr>
                                      <p:tavLst>
                                        <p:tav tm="0">
                                          <p:val>
                                            <p:strVal val="#ppt_y"/>
                                          </p:val>
                                        </p:tav>
                                        <p:tav tm="100000">
                                          <p:val>
                                            <p:strVal val="#ppt_y"/>
                                          </p:val>
                                        </p:tav>
                                      </p:tavLst>
                                    </p:anim>
                                    <p:anim calcmode="lin" valueType="num">
                                      <p:cBhvr>
                                        <p:cTn id="4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5"/>
                                        </p:tgtEl>
                                      </p:cBhvr>
                                    </p:animEffect>
                                  </p:childTnLst>
                                </p:cTn>
                              </p:par>
                              <p:par>
                                <p:cTn id="43" presetID="41" presetClass="entr" presetSubtype="0" fill="hold" grpId="0" nodeType="withEffect">
                                  <p:stCondLst>
                                    <p:cond delay="0"/>
                                  </p:stCondLst>
                                  <p:iterate type="lt">
                                    <p:tmPct val="10000"/>
                                  </p:iterate>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6"/>
                                        </p:tgtEl>
                                        <p:attrNameLst>
                                          <p:attrName>ppt_y</p:attrName>
                                        </p:attrNameLst>
                                      </p:cBhvr>
                                      <p:tavLst>
                                        <p:tav tm="0">
                                          <p:val>
                                            <p:strVal val="#ppt_y"/>
                                          </p:val>
                                        </p:tav>
                                        <p:tav tm="100000">
                                          <p:val>
                                            <p:strVal val="#ppt_y"/>
                                          </p:val>
                                        </p:tav>
                                      </p:tavLst>
                                    </p:anim>
                                    <p:anim calcmode="lin" valueType="num">
                                      <p:cBhvr>
                                        <p:cTn id="4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animBg="1" autoUpdateAnimBg="0"/>
      <p:bldP spid="11" grpId="0" animBg="1" autoUpdateAnimBg="0"/>
      <p:bldP spid="12" grpId="0" animBg="1" autoUpdateAnimBg="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6">
            <a:extLst>
              <a:ext uri="{FF2B5EF4-FFF2-40B4-BE49-F238E27FC236}">
                <a16:creationId xmlns:a16="http://schemas.microsoft.com/office/drawing/2014/main" id="{AEFE81D4-EAAA-4904-8F53-7ADC5A009CFD}"/>
              </a:ext>
            </a:extLst>
          </p:cNvPr>
          <p:cNvSpPr>
            <a:spLocks noEditPoints="1"/>
          </p:cNvSpPr>
          <p:nvPr/>
        </p:nvSpPr>
        <p:spPr bwMode="auto">
          <a:xfrm>
            <a:off x="7223563" y="1754004"/>
            <a:ext cx="754090" cy="653454"/>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chemeClr val="bg1">
              <a:lumMod val="65000"/>
            </a:schemeClr>
          </a:solid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 name="Freeform 20">
            <a:extLst>
              <a:ext uri="{FF2B5EF4-FFF2-40B4-BE49-F238E27FC236}">
                <a16:creationId xmlns:a16="http://schemas.microsoft.com/office/drawing/2014/main" id="{86FEEC1C-1DFF-4AB0-BAF7-3E58FCD30B45}"/>
              </a:ext>
            </a:extLst>
          </p:cNvPr>
          <p:cNvSpPr>
            <a:spLocks noEditPoints="1"/>
          </p:cNvSpPr>
          <p:nvPr/>
        </p:nvSpPr>
        <p:spPr bwMode="auto">
          <a:xfrm>
            <a:off x="4442240" y="2142672"/>
            <a:ext cx="525161" cy="487348"/>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chemeClr val="bg1">
              <a:lumMod val="65000"/>
            </a:schemeClr>
          </a:solid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 name="Freeform 24">
            <a:extLst>
              <a:ext uri="{FF2B5EF4-FFF2-40B4-BE49-F238E27FC236}">
                <a16:creationId xmlns:a16="http://schemas.microsoft.com/office/drawing/2014/main" id="{87BA4075-D31B-41F6-A339-61F87E99F246}"/>
              </a:ext>
            </a:extLst>
          </p:cNvPr>
          <p:cNvSpPr>
            <a:spLocks noEditPoints="1"/>
          </p:cNvSpPr>
          <p:nvPr/>
        </p:nvSpPr>
        <p:spPr bwMode="auto">
          <a:xfrm>
            <a:off x="3537156" y="2631689"/>
            <a:ext cx="707023" cy="74599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bg1">
              <a:lumMod val="65000"/>
            </a:schemeClr>
          </a:solid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 name="Freeform 34">
            <a:extLst>
              <a:ext uri="{FF2B5EF4-FFF2-40B4-BE49-F238E27FC236}">
                <a16:creationId xmlns:a16="http://schemas.microsoft.com/office/drawing/2014/main" id="{182C0A1B-9716-4EC3-B26A-C472B48A364C}"/>
              </a:ext>
            </a:extLst>
          </p:cNvPr>
          <p:cNvSpPr>
            <a:spLocks noEditPoints="1"/>
          </p:cNvSpPr>
          <p:nvPr/>
        </p:nvSpPr>
        <p:spPr bwMode="auto">
          <a:xfrm>
            <a:off x="4927035" y="4073482"/>
            <a:ext cx="426743" cy="572638"/>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chemeClr val="bg1">
              <a:lumMod val="65000"/>
            </a:schemeClr>
          </a:solidFill>
          <a:ln>
            <a:noFill/>
          </a:ln>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 name="Freeform 18">
            <a:extLst>
              <a:ext uri="{FF2B5EF4-FFF2-40B4-BE49-F238E27FC236}">
                <a16:creationId xmlns:a16="http://schemas.microsoft.com/office/drawing/2014/main" id="{F9A11A82-FD3F-4C5F-90AE-30FC69A29E48}"/>
              </a:ext>
            </a:extLst>
          </p:cNvPr>
          <p:cNvSpPr>
            <a:spLocks noEditPoints="1"/>
          </p:cNvSpPr>
          <p:nvPr/>
        </p:nvSpPr>
        <p:spPr bwMode="auto">
          <a:xfrm>
            <a:off x="8312664" y="4686013"/>
            <a:ext cx="588144" cy="555274"/>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chemeClr val="bg1">
              <a:lumMod val="65000"/>
            </a:schemeClr>
          </a:solid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9" name="Freeform 87">
            <a:extLst>
              <a:ext uri="{FF2B5EF4-FFF2-40B4-BE49-F238E27FC236}">
                <a16:creationId xmlns:a16="http://schemas.microsoft.com/office/drawing/2014/main" id="{7F532A73-D9C7-4B4F-98F2-3F96E5ADB8AB}"/>
              </a:ext>
            </a:extLst>
          </p:cNvPr>
          <p:cNvSpPr>
            <a:spLocks noEditPoints="1"/>
          </p:cNvSpPr>
          <p:nvPr/>
        </p:nvSpPr>
        <p:spPr bwMode="auto">
          <a:xfrm>
            <a:off x="7076078" y="3004680"/>
            <a:ext cx="483344" cy="564074"/>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chemeClr val="bg1">
              <a:lumMod val="65000"/>
            </a:schemeClr>
          </a:solid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grpSp>
        <p:nvGrpSpPr>
          <p:cNvPr id="10" name="Group 135">
            <a:extLst>
              <a:ext uri="{FF2B5EF4-FFF2-40B4-BE49-F238E27FC236}">
                <a16:creationId xmlns:a16="http://schemas.microsoft.com/office/drawing/2014/main" id="{C5DEFA2D-40B1-44B8-B7FA-909AFE9292F4}"/>
              </a:ext>
            </a:extLst>
          </p:cNvPr>
          <p:cNvGrpSpPr/>
          <p:nvPr/>
        </p:nvGrpSpPr>
        <p:grpSpPr>
          <a:xfrm>
            <a:off x="3046648" y="1437006"/>
            <a:ext cx="6098704" cy="4385163"/>
            <a:chOff x="3045707" y="1437005"/>
            <a:chExt cx="6100586" cy="4385162"/>
          </a:xfrm>
          <a:solidFill>
            <a:schemeClr val="bg1">
              <a:lumMod val="65000"/>
              <a:alpha val="75000"/>
            </a:schemeClr>
          </a:solidFill>
        </p:grpSpPr>
        <p:sp>
          <p:nvSpPr>
            <p:cNvPr id="11" name="Freeform 14">
              <a:extLst>
                <a:ext uri="{FF2B5EF4-FFF2-40B4-BE49-F238E27FC236}">
                  <a16:creationId xmlns:a16="http://schemas.microsoft.com/office/drawing/2014/main" id="{F11C570E-C031-4DC5-A875-717B419C3966}"/>
                </a:ext>
              </a:extLst>
            </p:cNvPr>
            <p:cNvSpPr>
              <a:spLocks noEditPoints="1"/>
            </p:cNvSpPr>
            <p:nvPr/>
          </p:nvSpPr>
          <p:spPr bwMode="auto">
            <a:xfrm>
              <a:off x="6183606" y="4152950"/>
              <a:ext cx="217641" cy="25391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2" name="Freeform 18">
              <a:extLst>
                <a:ext uri="{FF2B5EF4-FFF2-40B4-BE49-F238E27FC236}">
                  <a16:creationId xmlns:a16="http://schemas.microsoft.com/office/drawing/2014/main" id="{6D5147F2-1208-4DA5-9695-671B64A14FDC}"/>
                </a:ext>
              </a:extLst>
            </p:cNvPr>
            <p:cNvSpPr>
              <a:spLocks noEditPoints="1"/>
            </p:cNvSpPr>
            <p:nvPr/>
          </p:nvSpPr>
          <p:spPr bwMode="auto">
            <a:xfrm>
              <a:off x="6145217" y="3502854"/>
              <a:ext cx="367683" cy="347026"/>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3" name="Freeform 37">
              <a:extLst>
                <a:ext uri="{FF2B5EF4-FFF2-40B4-BE49-F238E27FC236}">
                  <a16:creationId xmlns:a16="http://schemas.microsoft.com/office/drawing/2014/main" id="{2192739E-8C89-4F35-BAFB-71C79F954DA0}"/>
                </a:ext>
              </a:extLst>
            </p:cNvPr>
            <p:cNvSpPr>
              <a:spLocks noEditPoints="1"/>
            </p:cNvSpPr>
            <p:nvPr/>
          </p:nvSpPr>
          <p:spPr bwMode="auto">
            <a:xfrm>
              <a:off x="6816469" y="2448523"/>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4" name="Freeform 18">
              <a:extLst>
                <a:ext uri="{FF2B5EF4-FFF2-40B4-BE49-F238E27FC236}">
                  <a16:creationId xmlns:a16="http://schemas.microsoft.com/office/drawing/2014/main" id="{0BF3C14C-CBA1-4B33-AFBE-47D51CD28B8B}"/>
                </a:ext>
              </a:extLst>
            </p:cNvPr>
            <p:cNvSpPr>
              <a:spLocks noEditPoints="1"/>
            </p:cNvSpPr>
            <p:nvPr/>
          </p:nvSpPr>
          <p:spPr bwMode="auto">
            <a:xfrm>
              <a:off x="3635511" y="2392623"/>
              <a:ext cx="286836" cy="270722"/>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5" name="Freeform 10">
              <a:extLst>
                <a:ext uri="{FF2B5EF4-FFF2-40B4-BE49-F238E27FC236}">
                  <a16:creationId xmlns:a16="http://schemas.microsoft.com/office/drawing/2014/main" id="{EE4A60A0-A8DC-44A1-BB10-07325FB14D46}"/>
                </a:ext>
              </a:extLst>
            </p:cNvPr>
            <p:cNvSpPr>
              <a:spLocks noEditPoints="1"/>
            </p:cNvSpPr>
            <p:nvPr/>
          </p:nvSpPr>
          <p:spPr bwMode="auto">
            <a:xfrm>
              <a:off x="6243387" y="2708024"/>
              <a:ext cx="310690" cy="310690"/>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6" name="Freeform 16">
              <a:extLst>
                <a:ext uri="{FF2B5EF4-FFF2-40B4-BE49-F238E27FC236}">
                  <a16:creationId xmlns:a16="http://schemas.microsoft.com/office/drawing/2014/main" id="{CB671F91-6B10-4AA6-B326-3ABB2A17D0E2}"/>
                </a:ext>
              </a:extLst>
            </p:cNvPr>
            <p:cNvSpPr>
              <a:spLocks noEditPoints="1"/>
            </p:cNvSpPr>
            <p:nvPr/>
          </p:nvSpPr>
          <p:spPr bwMode="auto">
            <a:xfrm>
              <a:off x="6360224" y="2078940"/>
              <a:ext cx="210345" cy="231919"/>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7" name="Freeform 22">
              <a:extLst>
                <a:ext uri="{FF2B5EF4-FFF2-40B4-BE49-F238E27FC236}">
                  <a16:creationId xmlns:a16="http://schemas.microsoft.com/office/drawing/2014/main" id="{C3E7B173-5063-43BC-BB3D-7B2E5A4F943A}"/>
                </a:ext>
              </a:extLst>
            </p:cNvPr>
            <p:cNvSpPr>
              <a:spLocks noEditPoints="1"/>
            </p:cNvSpPr>
            <p:nvPr/>
          </p:nvSpPr>
          <p:spPr bwMode="auto">
            <a:xfrm>
              <a:off x="3752290" y="3398908"/>
              <a:ext cx="332018" cy="387354"/>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8" name="Freeform 23">
              <a:extLst>
                <a:ext uri="{FF2B5EF4-FFF2-40B4-BE49-F238E27FC236}">
                  <a16:creationId xmlns:a16="http://schemas.microsoft.com/office/drawing/2014/main" id="{0D076E5F-4483-4CDD-8857-AE2F36DBC6FF}"/>
                </a:ext>
              </a:extLst>
            </p:cNvPr>
            <p:cNvSpPr>
              <a:spLocks noEditPoints="1"/>
            </p:cNvSpPr>
            <p:nvPr/>
          </p:nvSpPr>
          <p:spPr bwMode="auto">
            <a:xfrm>
              <a:off x="6602590" y="3548096"/>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19" name="Freeform 17">
              <a:extLst>
                <a:ext uri="{FF2B5EF4-FFF2-40B4-BE49-F238E27FC236}">
                  <a16:creationId xmlns:a16="http://schemas.microsoft.com/office/drawing/2014/main" id="{B49075A3-C0CF-4729-930B-CD3F78CCC609}"/>
                </a:ext>
              </a:extLst>
            </p:cNvPr>
            <p:cNvSpPr>
              <a:spLocks noEditPoints="1"/>
            </p:cNvSpPr>
            <p:nvPr/>
          </p:nvSpPr>
          <p:spPr bwMode="auto">
            <a:xfrm>
              <a:off x="6460755" y="1437005"/>
              <a:ext cx="499264" cy="422907"/>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0" name="Freeform 62">
              <a:extLst>
                <a:ext uri="{FF2B5EF4-FFF2-40B4-BE49-F238E27FC236}">
                  <a16:creationId xmlns:a16="http://schemas.microsoft.com/office/drawing/2014/main" id="{6F5D5301-B445-49DA-9138-72968E8D289A}"/>
                </a:ext>
              </a:extLst>
            </p:cNvPr>
            <p:cNvSpPr>
              <a:spLocks noEditPoints="1"/>
            </p:cNvSpPr>
            <p:nvPr/>
          </p:nvSpPr>
          <p:spPr bwMode="auto">
            <a:xfrm>
              <a:off x="5370746" y="1930749"/>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1" name="Freeform 52">
              <a:extLst>
                <a:ext uri="{FF2B5EF4-FFF2-40B4-BE49-F238E27FC236}">
                  <a16:creationId xmlns:a16="http://schemas.microsoft.com/office/drawing/2014/main" id="{ABCE7D5B-03A1-415A-BC1D-FCA63E124F2D}"/>
                </a:ext>
              </a:extLst>
            </p:cNvPr>
            <p:cNvSpPr>
              <a:spLocks noEditPoints="1"/>
            </p:cNvSpPr>
            <p:nvPr/>
          </p:nvSpPr>
          <p:spPr bwMode="auto">
            <a:xfrm>
              <a:off x="4290523" y="3450281"/>
              <a:ext cx="306095" cy="28798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2" name="Freeform 85">
              <a:extLst>
                <a:ext uri="{FF2B5EF4-FFF2-40B4-BE49-F238E27FC236}">
                  <a16:creationId xmlns:a16="http://schemas.microsoft.com/office/drawing/2014/main" id="{AB2990DA-0EEC-4077-A202-3C5446E2C308}"/>
                </a:ext>
              </a:extLst>
            </p:cNvPr>
            <p:cNvSpPr>
              <a:spLocks noEditPoints="1"/>
            </p:cNvSpPr>
            <p:nvPr/>
          </p:nvSpPr>
          <p:spPr bwMode="auto">
            <a:xfrm>
              <a:off x="8238908" y="2516452"/>
              <a:ext cx="337527" cy="253644"/>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3" name="Freeform 28">
              <a:extLst>
                <a:ext uri="{FF2B5EF4-FFF2-40B4-BE49-F238E27FC236}">
                  <a16:creationId xmlns:a16="http://schemas.microsoft.com/office/drawing/2014/main" id="{F6C08529-0D17-4244-A52B-63D48EF362E2}"/>
                </a:ext>
              </a:extLst>
            </p:cNvPr>
            <p:cNvSpPr>
              <a:spLocks noEditPoints="1"/>
            </p:cNvSpPr>
            <p:nvPr/>
          </p:nvSpPr>
          <p:spPr bwMode="auto">
            <a:xfrm>
              <a:off x="3637416" y="3912724"/>
              <a:ext cx="399647" cy="324286"/>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4" name="Freeform 15">
              <a:extLst>
                <a:ext uri="{FF2B5EF4-FFF2-40B4-BE49-F238E27FC236}">
                  <a16:creationId xmlns:a16="http://schemas.microsoft.com/office/drawing/2014/main" id="{4B270995-10B5-4D21-9D84-A7D417309816}"/>
                </a:ext>
              </a:extLst>
            </p:cNvPr>
            <p:cNvSpPr>
              <a:spLocks noEditPoints="1"/>
            </p:cNvSpPr>
            <p:nvPr/>
          </p:nvSpPr>
          <p:spPr bwMode="auto">
            <a:xfrm>
              <a:off x="8200165" y="3107567"/>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5" name="Freeform 15">
              <a:extLst>
                <a:ext uri="{FF2B5EF4-FFF2-40B4-BE49-F238E27FC236}">
                  <a16:creationId xmlns:a16="http://schemas.microsoft.com/office/drawing/2014/main" id="{23860BB7-2F5B-45C1-94C0-20FB79B15D90}"/>
                </a:ext>
              </a:extLst>
            </p:cNvPr>
            <p:cNvSpPr>
              <a:spLocks noEditPoints="1"/>
            </p:cNvSpPr>
            <p:nvPr/>
          </p:nvSpPr>
          <p:spPr bwMode="auto">
            <a:xfrm>
              <a:off x="6913482" y="4480515"/>
              <a:ext cx="376270" cy="268493"/>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6" name="Freeform 24">
              <a:extLst>
                <a:ext uri="{FF2B5EF4-FFF2-40B4-BE49-F238E27FC236}">
                  <a16:creationId xmlns:a16="http://schemas.microsoft.com/office/drawing/2014/main" id="{F8977819-C00E-4C24-9D54-9B20E3955D8E}"/>
                </a:ext>
              </a:extLst>
            </p:cNvPr>
            <p:cNvSpPr>
              <a:spLocks noEditPoints="1"/>
            </p:cNvSpPr>
            <p:nvPr/>
          </p:nvSpPr>
          <p:spPr bwMode="auto">
            <a:xfrm>
              <a:off x="6538222" y="2271782"/>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7" name="Freeform 35">
              <a:extLst>
                <a:ext uri="{FF2B5EF4-FFF2-40B4-BE49-F238E27FC236}">
                  <a16:creationId xmlns:a16="http://schemas.microsoft.com/office/drawing/2014/main" id="{BEECBCC3-38F1-486B-9EAD-370660B47B55}"/>
                </a:ext>
              </a:extLst>
            </p:cNvPr>
            <p:cNvSpPr>
              <a:spLocks noEditPoints="1"/>
            </p:cNvSpPr>
            <p:nvPr/>
          </p:nvSpPr>
          <p:spPr bwMode="auto">
            <a:xfrm>
              <a:off x="7951851" y="2089846"/>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8" name="Freeform 16">
              <a:extLst>
                <a:ext uri="{FF2B5EF4-FFF2-40B4-BE49-F238E27FC236}">
                  <a16:creationId xmlns:a16="http://schemas.microsoft.com/office/drawing/2014/main" id="{01F72D93-DAE4-4645-87AF-449746C5A14B}"/>
                </a:ext>
              </a:extLst>
            </p:cNvPr>
            <p:cNvSpPr>
              <a:spLocks noEditPoints="1"/>
            </p:cNvSpPr>
            <p:nvPr/>
          </p:nvSpPr>
          <p:spPr bwMode="auto">
            <a:xfrm>
              <a:off x="5908559" y="1717795"/>
              <a:ext cx="315706" cy="348087"/>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29" name="Freeform 62">
              <a:extLst>
                <a:ext uri="{FF2B5EF4-FFF2-40B4-BE49-F238E27FC236}">
                  <a16:creationId xmlns:a16="http://schemas.microsoft.com/office/drawing/2014/main" id="{0C4DFCBA-B63B-4BDE-B105-F3E5EE04C165}"/>
                </a:ext>
              </a:extLst>
            </p:cNvPr>
            <p:cNvSpPr>
              <a:spLocks noEditPoints="1"/>
            </p:cNvSpPr>
            <p:nvPr/>
          </p:nvSpPr>
          <p:spPr bwMode="auto">
            <a:xfrm>
              <a:off x="5775182" y="3543823"/>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0" name="Freeform 15">
              <a:extLst>
                <a:ext uri="{FF2B5EF4-FFF2-40B4-BE49-F238E27FC236}">
                  <a16:creationId xmlns:a16="http://schemas.microsoft.com/office/drawing/2014/main" id="{7357E257-ADA8-4493-9A1D-92023DC1E1CB}"/>
                </a:ext>
              </a:extLst>
            </p:cNvPr>
            <p:cNvSpPr>
              <a:spLocks noEditPoints="1"/>
            </p:cNvSpPr>
            <p:nvPr/>
          </p:nvSpPr>
          <p:spPr bwMode="auto">
            <a:xfrm>
              <a:off x="4459828" y="2887534"/>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1" name="Freeform 14">
              <a:extLst>
                <a:ext uri="{FF2B5EF4-FFF2-40B4-BE49-F238E27FC236}">
                  <a16:creationId xmlns:a16="http://schemas.microsoft.com/office/drawing/2014/main" id="{410D2394-F8B1-4D5D-912A-19B5DF3A1F65}"/>
                </a:ext>
              </a:extLst>
            </p:cNvPr>
            <p:cNvSpPr>
              <a:spLocks noEditPoints="1"/>
            </p:cNvSpPr>
            <p:nvPr/>
          </p:nvSpPr>
          <p:spPr bwMode="auto">
            <a:xfrm>
              <a:off x="5801839" y="2896569"/>
              <a:ext cx="331940" cy="38726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2" name="Freeform 42">
              <a:extLst>
                <a:ext uri="{FF2B5EF4-FFF2-40B4-BE49-F238E27FC236}">
                  <a16:creationId xmlns:a16="http://schemas.microsoft.com/office/drawing/2014/main" id="{D380A1AC-62E5-4374-9B38-99CA82EA47A7}"/>
                </a:ext>
              </a:extLst>
            </p:cNvPr>
            <p:cNvSpPr>
              <a:spLocks noEditPoints="1"/>
            </p:cNvSpPr>
            <p:nvPr/>
          </p:nvSpPr>
          <p:spPr bwMode="auto">
            <a:xfrm>
              <a:off x="3501010" y="4288055"/>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3" name="Freeform 41">
              <a:extLst>
                <a:ext uri="{FF2B5EF4-FFF2-40B4-BE49-F238E27FC236}">
                  <a16:creationId xmlns:a16="http://schemas.microsoft.com/office/drawing/2014/main" id="{08DDB280-1959-413F-882C-7CB0B7B72099}"/>
                </a:ext>
              </a:extLst>
            </p:cNvPr>
            <p:cNvSpPr>
              <a:spLocks noEditPoints="1"/>
            </p:cNvSpPr>
            <p:nvPr/>
          </p:nvSpPr>
          <p:spPr bwMode="auto">
            <a:xfrm>
              <a:off x="4972332" y="2034995"/>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4" name="Freeform 41">
              <a:extLst>
                <a:ext uri="{FF2B5EF4-FFF2-40B4-BE49-F238E27FC236}">
                  <a16:creationId xmlns:a16="http://schemas.microsoft.com/office/drawing/2014/main" id="{7218BED9-8FD0-4D94-9467-A5CAC4DDC0AA}"/>
                </a:ext>
              </a:extLst>
            </p:cNvPr>
            <p:cNvSpPr>
              <a:spLocks noEditPoints="1"/>
            </p:cNvSpPr>
            <p:nvPr/>
          </p:nvSpPr>
          <p:spPr bwMode="auto">
            <a:xfrm>
              <a:off x="7319804" y="5173856"/>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5" name="Freeform 46">
              <a:extLst>
                <a:ext uri="{FF2B5EF4-FFF2-40B4-BE49-F238E27FC236}">
                  <a16:creationId xmlns:a16="http://schemas.microsoft.com/office/drawing/2014/main" id="{C752DBF4-8EA9-4609-81D1-9334F5FAFD4F}"/>
                </a:ext>
              </a:extLst>
            </p:cNvPr>
            <p:cNvSpPr>
              <a:spLocks noEditPoints="1"/>
            </p:cNvSpPr>
            <p:nvPr/>
          </p:nvSpPr>
          <p:spPr bwMode="auto">
            <a:xfrm>
              <a:off x="7866024" y="4675976"/>
              <a:ext cx="315253" cy="315255"/>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6" name="Freeform 14">
              <a:extLst>
                <a:ext uri="{FF2B5EF4-FFF2-40B4-BE49-F238E27FC236}">
                  <a16:creationId xmlns:a16="http://schemas.microsoft.com/office/drawing/2014/main" id="{9A2B1611-9DF5-4D55-BDA6-AC2CDDE19151}"/>
                </a:ext>
              </a:extLst>
            </p:cNvPr>
            <p:cNvSpPr>
              <a:spLocks noEditPoints="1"/>
            </p:cNvSpPr>
            <p:nvPr/>
          </p:nvSpPr>
          <p:spPr bwMode="auto">
            <a:xfrm>
              <a:off x="3324968" y="3698332"/>
              <a:ext cx="280525" cy="32728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7" name="Freeform 49">
              <a:extLst>
                <a:ext uri="{FF2B5EF4-FFF2-40B4-BE49-F238E27FC236}">
                  <a16:creationId xmlns:a16="http://schemas.microsoft.com/office/drawing/2014/main" id="{F94EB545-6A87-465A-A919-00FC291CF710}"/>
                </a:ext>
              </a:extLst>
            </p:cNvPr>
            <p:cNvSpPr>
              <a:spLocks noEditPoints="1"/>
            </p:cNvSpPr>
            <p:nvPr/>
          </p:nvSpPr>
          <p:spPr bwMode="auto">
            <a:xfrm>
              <a:off x="3306314" y="4096824"/>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8" name="Freeform 50">
              <a:extLst>
                <a:ext uri="{FF2B5EF4-FFF2-40B4-BE49-F238E27FC236}">
                  <a16:creationId xmlns:a16="http://schemas.microsoft.com/office/drawing/2014/main" id="{8C960720-4A4A-4766-B9B5-7DAB0E2C2CE7}"/>
                </a:ext>
              </a:extLst>
            </p:cNvPr>
            <p:cNvSpPr>
              <a:spLocks noEditPoints="1"/>
            </p:cNvSpPr>
            <p:nvPr/>
          </p:nvSpPr>
          <p:spPr bwMode="auto">
            <a:xfrm>
              <a:off x="8173878" y="1667655"/>
              <a:ext cx="301451" cy="29140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39" name="Freeform 36">
              <a:extLst>
                <a:ext uri="{FF2B5EF4-FFF2-40B4-BE49-F238E27FC236}">
                  <a16:creationId xmlns:a16="http://schemas.microsoft.com/office/drawing/2014/main" id="{BC60EAD6-F183-41A0-BF04-F119A0D1FEB7}"/>
                </a:ext>
              </a:extLst>
            </p:cNvPr>
            <p:cNvSpPr>
              <a:spLocks noEditPoints="1"/>
            </p:cNvSpPr>
            <p:nvPr/>
          </p:nvSpPr>
          <p:spPr bwMode="auto">
            <a:xfrm>
              <a:off x="4420392" y="3824677"/>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0" name="Freeform 36">
              <a:extLst>
                <a:ext uri="{FF2B5EF4-FFF2-40B4-BE49-F238E27FC236}">
                  <a16:creationId xmlns:a16="http://schemas.microsoft.com/office/drawing/2014/main" id="{1CBDAD0D-7F1F-4EB8-A93F-FA7394E0D8B4}"/>
                </a:ext>
              </a:extLst>
            </p:cNvPr>
            <p:cNvSpPr>
              <a:spLocks noEditPoints="1"/>
            </p:cNvSpPr>
            <p:nvPr/>
          </p:nvSpPr>
          <p:spPr bwMode="auto">
            <a:xfrm>
              <a:off x="6730273" y="2777288"/>
              <a:ext cx="265777" cy="26577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1" name="Freeform 31">
              <a:extLst>
                <a:ext uri="{FF2B5EF4-FFF2-40B4-BE49-F238E27FC236}">
                  <a16:creationId xmlns:a16="http://schemas.microsoft.com/office/drawing/2014/main" id="{48AB7596-DA41-49CB-A869-F38EA0413D09}"/>
                </a:ext>
              </a:extLst>
            </p:cNvPr>
            <p:cNvSpPr>
              <a:spLocks noEditPoints="1"/>
            </p:cNvSpPr>
            <p:nvPr/>
          </p:nvSpPr>
          <p:spPr bwMode="auto">
            <a:xfrm>
              <a:off x="5418709" y="4208219"/>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2" name="Freeform 32">
              <a:extLst>
                <a:ext uri="{FF2B5EF4-FFF2-40B4-BE49-F238E27FC236}">
                  <a16:creationId xmlns:a16="http://schemas.microsoft.com/office/drawing/2014/main" id="{1487B33B-5C42-40B7-B4B6-B6252EC5E7AF}"/>
                </a:ext>
              </a:extLst>
            </p:cNvPr>
            <p:cNvSpPr>
              <a:spLocks noEditPoints="1"/>
            </p:cNvSpPr>
            <p:nvPr/>
          </p:nvSpPr>
          <p:spPr bwMode="auto">
            <a:xfrm>
              <a:off x="4905404" y="3395343"/>
              <a:ext cx="397375" cy="44369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3" name="Freeform 33">
              <a:extLst>
                <a:ext uri="{FF2B5EF4-FFF2-40B4-BE49-F238E27FC236}">
                  <a16:creationId xmlns:a16="http://schemas.microsoft.com/office/drawing/2014/main" id="{42D02E0B-D83C-4416-BE00-DC5CB301316D}"/>
                </a:ext>
              </a:extLst>
            </p:cNvPr>
            <p:cNvSpPr>
              <a:spLocks noEditPoints="1"/>
            </p:cNvSpPr>
            <p:nvPr/>
          </p:nvSpPr>
          <p:spPr bwMode="auto">
            <a:xfrm>
              <a:off x="3045707" y="2808932"/>
              <a:ext cx="382175" cy="39149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4" name="Freeform 35">
              <a:extLst>
                <a:ext uri="{FF2B5EF4-FFF2-40B4-BE49-F238E27FC236}">
                  <a16:creationId xmlns:a16="http://schemas.microsoft.com/office/drawing/2014/main" id="{22E41E8D-C2B6-4A50-8378-1C5C96CBE184}"/>
                </a:ext>
              </a:extLst>
            </p:cNvPr>
            <p:cNvSpPr>
              <a:spLocks noEditPoints="1"/>
            </p:cNvSpPr>
            <p:nvPr/>
          </p:nvSpPr>
          <p:spPr bwMode="auto">
            <a:xfrm>
              <a:off x="5473374" y="2511750"/>
              <a:ext cx="346735" cy="331374"/>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5" name="Freeform 36">
              <a:extLst>
                <a:ext uri="{FF2B5EF4-FFF2-40B4-BE49-F238E27FC236}">
                  <a16:creationId xmlns:a16="http://schemas.microsoft.com/office/drawing/2014/main" id="{350EA8A4-73D3-4D76-A508-6C9376BA57D0}"/>
                </a:ext>
              </a:extLst>
            </p:cNvPr>
            <p:cNvSpPr>
              <a:spLocks noEditPoints="1"/>
            </p:cNvSpPr>
            <p:nvPr/>
          </p:nvSpPr>
          <p:spPr bwMode="auto">
            <a:xfrm>
              <a:off x="4417564" y="5064957"/>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6" name="Freeform 37">
              <a:extLst>
                <a:ext uri="{FF2B5EF4-FFF2-40B4-BE49-F238E27FC236}">
                  <a16:creationId xmlns:a16="http://schemas.microsoft.com/office/drawing/2014/main" id="{CEFD438B-DF02-45DA-BBDB-7B8642F97531}"/>
                </a:ext>
              </a:extLst>
            </p:cNvPr>
            <p:cNvSpPr>
              <a:spLocks noEditPoints="1"/>
            </p:cNvSpPr>
            <p:nvPr/>
          </p:nvSpPr>
          <p:spPr bwMode="auto">
            <a:xfrm>
              <a:off x="6996050" y="2402795"/>
              <a:ext cx="375466" cy="36120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7" name="Freeform 31">
              <a:extLst>
                <a:ext uri="{FF2B5EF4-FFF2-40B4-BE49-F238E27FC236}">
                  <a16:creationId xmlns:a16="http://schemas.microsoft.com/office/drawing/2014/main" id="{38EF0320-965F-493A-B03A-61D15C43EA27}"/>
                </a:ext>
              </a:extLst>
            </p:cNvPr>
            <p:cNvSpPr>
              <a:spLocks noEditPoints="1"/>
            </p:cNvSpPr>
            <p:nvPr/>
          </p:nvSpPr>
          <p:spPr bwMode="auto">
            <a:xfrm>
              <a:off x="4997763" y="2460443"/>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8" name="Freeform 14">
              <a:extLst>
                <a:ext uri="{FF2B5EF4-FFF2-40B4-BE49-F238E27FC236}">
                  <a16:creationId xmlns:a16="http://schemas.microsoft.com/office/drawing/2014/main" id="{44243EC9-2B4D-4B45-A567-17A481A8DE6C}"/>
                </a:ext>
              </a:extLst>
            </p:cNvPr>
            <p:cNvSpPr>
              <a:spLocks noEditPoints="1"/>
            </p:cNvSpPr>
            <p:nvPr/>
          </p:nvSpPr>
          <p:spPr bwMode="auto">
            <a:xfrm>
              <a:off x="6663686" y="3178272"/>
              <a:ext cx="274883" cy="32069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49" name="Freeform 37">
              <a:extLst>
                <a:ext uri="{FF2B5EF4-FFF2-40B4-BE49-F238E27FC236}">
                  <a16:creationId xmlns:a16="http://schemas.microsoft.com/office/drawing/2014/main" id="{0496B546-6021-48E2-86E7-5B9F20A6FB5C}"/>
                </a:ext>
              </a:extLst>
            </p:cNvPr>
            <p:cNvSpPr>
              <a:spLocks noEditPoints="1"/>
            </p:cNvSpPr>
            <p:nvPr/>
          </p:nvSpPr>
          <p:spPr bwMode="auto">
            <a:xfrm>
              <a:off x="5514022" y="3600012"/>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0" name="Freeform 36">
              <a:extLst>
                <a:ext uri="{FF2B5EF4-FFF2-40B4-BE49-F238E27FC236}">
                  <a16:creationId xmlns:a16="http://schemas.microsoft.com/office/drawing/2014/main" id="{608CC627-036A-4F9E-A773-B4D8745EF411}"/>
                </a:ext>
              </a:extLst>
            </p:cNvPr>
            <p:cNvSpPr>
              <a:spLocks noEditPoints="1"/>
            </p:cNvSpPr>
            <p:nvPr/>
          </p:nvSpPr>
          <p:spPr bwMode="auto">
            <a:xfrm>
              <a:off x="6318623" y="3816332"/>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1" name="Freeform 36">
              <a:extLst>
                <a:ext uri="{FF2B5EF4-FFF2-40B4-BE49-F238E27FC236}">
                  <a16:creationId xmlns:a16="http://schemas.microsoft.com/office/drawing/2014/main" id="{693C664C-066C-407E-A670-74748A42BC40}"/>
                </a:ext>
              </a:extLst>
            </p:cNvPr>
            <p:cNvSpPr>
              <a:spLocks noEditPoints="1"/>
            </p:cNvSpPr>
            <p:nvPr/>
          </p:nvSpPr>
          <p:spPr bwMode="auto">
            <a:xfrm>
              <a:off x="7931962" y="2574897"/>
              <a:ext cx="232130" cy="232131"/>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2" name="Freeform 36">
              <a:extLst>
                <a:ext uri="{FF2B5EF4-FFF2-40B4-BE49-F238E27FC236}">
                  <a16:creationId xmlns:a16="http://schemas.microsoft.com/office/drawing/2014/main" id="{60C6CF81-6DA9-4639-B614-C77701CCA627}"/>
                </a:ext>
              </a:extLst>
            </p:cNvPr>
            <p:cNvSpPr>
              <a:spLocks noEditPoints="1"/>
            </p:cNvSpPr>
            <p:nvPr/>
          </p:nvSpPr>
          <p:spPr bwMode="auto">
            <a:xfrm>
              <a:off x="3996266" y="2020116"/>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3" name="Freeform 24">
              <a:extLst>
                <a:ext uri="{FF2B5EF4-FFF2-40B4-BE49-F238E27FC236}">
                  <a16:creationId xmlns:a16="http://schemas.microsoft.com/office/drawing/2014/main" id="{0E68FFFE-279B-406B-83CA-F71E12F5D9D3}"/>
                </a:ext>
              </a:extLst>
            </p:cNvPr>
            <p:cNvSpPr>
              <a:spLocks noEditPoints="1"/>
            </p:cNvSpPr>
            <p:nvPr/>
          </p:nvSpPr>
          <p:spPr bwMode="auto">
            <a:xfrm>
              <a:off x="7815448" y="5058781"/>
              <a:ext cx="357647" cy="377244"/>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4" name="Freeform 34">
              <a:extLst>
                <a:ext uri="{FF2B5EF4-FFF2-40B4-BE49-F238E27FC236}">
                  <a16:creationId xmlns:a16="http://schemas.microsoft.com/office/drawing/2014/main" id="{015772F2-3C15-4680-BE6C-C430F29CD3F8}"/>
                </a:ext>
              </a:extLst>
            </p:cNvPr>
            <p:cNvSpPr>
              <a:spLocks noEditPoints="1"/>
            </p:cNvSpPr>
            <p:nvPr/>
          </p:nvSpPr>
          <p:spPr bwMode="auto">
            <a:xfrm>
              <a:off x="7522185" y="2726666"/>
              <a:ext cx="270999" cy="363536"/>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5" name="Freeform 33">
              <a:extLst>
                <a:ext uri="{FF2B5EF4-FFF2-40B4-BE49-F238E27FC236}">
                  <a16:creationId xmlns:a16="http://schemas.microsoft.com/office/drawing/2014/main" id="{2EC292FD-84F6-4B0F-A9CE-C25F5AB5BDAB}"/>
                </a:ext>
              </a:extLst>
            </p:cNvPr>
            <p:cNvSpPr>
              <a:spLocks noEditPoints="1"/>
            </p:cNvSpPr>
            <p:nvPr/>
          </p:nvSpPr>
          <p:spPr bwMode="auto">
            <a:xfrm>
              <a:off x="5177408" y="3040466"/>
              <a:ext cx="239605" cy="24545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6" name="Freeform 31">
              <a:extLst>
                <a:ext uri="{FF2B5EF4-FFF2-40B4-BE49-F238E27FC236}">
                  <a16:creationId xmlns:a16="http://schemas.microsoft.com/office/drawing/2014/main" id="{86A481F3-4BA1-4B5F-9071-C3ED2401A04A}"/>
                </a:ext>
              </a:extLst>
            </p:cNvPr>
            <p:cNvSpPr>
              <a:spLocks noEditPoints="1"/>
            </p:cNvSpPr>
            <p:nvPr/>
          </p:nvSpPr>
          <p:spPr bwMode="auto">
            <a:xfrm>
              <a:off x="6247377" y="3109171"/>
              <a:ext cx="290845" cy="316321"/>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7" name="Freeform 85">
              <a:extLst>
                <a:ext uri="{FF2B5EF4-FFF2-40B4-BE49-F238E27FC236}">
                  <a16:creationId xmlns:a16="http://schemas.microsoft.com/office/drawing/2014/main" id="{7342D05B-720A-4459-A623-6BA309437202}"/>
                </a:ext>
              </a:extLst>
            </p:cNvPr>
            <p:cNvSpPr>
              <a:spLocks noEditPoints="1"/>
            </p:cNvSpPr>
            <p:nvPr/>
          </p:nvSpPr>
          <p:spPr bwMode="auto">
            <a:xfrm>
              <a:off x="5960994" y="2348196"/>
              <a:ext cx="250919" cy="18856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8" name="Freeform 24">
              <a:extLst>
                <a:ext uri="{FF2B5EF4-FFF2-40B4-BE49-F238E27FC236}">
                  <a16:creationId xmlns:a16="http://schemas.microsoft.com/office/drawing/2014/main" id="{921D2D86-3F3C-45D4-A909-477ED3DC905F}"/>
                </a:ext>
              </a:extLst>
            </p:cNvPr>
            <p:cNvSpPr>
              <a:spLocks noEditPoints="1"/>
            </p:cNvSpPr>
            <p:nvPr/>
          </p:nvSpPr>
          <p:spPr bwMode="auto">
            <a:xfrm>
              <a:off x="7048915" y="1566049"/>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59" name="Freeform 30">
              <a:extLst>
                <a:ext uri="{FF2B5EF4-FFF2-40B4-BE49-F238E27FC236}">
                  <a16:creationId xmlns:a16="http://schemas.microsoft.com/office/drawing/2014/main" id="{88F01CB4-072E-417F-97CC-51D619788DC4}"/>
                </a:ext>
              </a:extLst>
            </p:cNvPr>
            <p:cNvSpPr>
              <a:spLocks noEditPoints="1"/>
            </p:cNvSpPr>
            <p:nvPr/>
          </p:nvSpPr>
          <p:spPr bwMode="auto">
            <a:xfrm>
              <a:off x="5147268" y="5467123"/>
              <a:ext cx="299883" cy="28463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0" name="Freeform 32">
              <a:extLst>
                <a:ext uri="{FF2B5EF4-FFF2-40B4-BE49-F238E27FC236}">
                  <a16:creationId xmlns:a16="http://schemas.microsoft.com/office/drawing/2014/main" id="{B5D7B8E6-11D2-4D0C-BE3D-A10AE967F0BB}"/>
                </a:ext>
              </a:extLst>
            </p:cNvPr>
            <p:cNvSpPr>
              <a:spLocks noEditPoints="1"/>
            </p:cNvSpPr>
            <p:nvPr/>
          </p:nvSpPr>
          <p:spPr bwMode="auto">
            <a:xfrm>
              <a:off x="6843052" y="5474730"/>
              <a:ext cx="311167" cy="347437"/>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1" name="Freeform 41">
              <a:extLst>
                <a:ext uri="{FF2B5EF4-FFF2-40B4-BE49-F238E27FC236}">
                  <a16:creationId xmlns:a16="http://schemas.microsoft.com/office/drawing/2014/main" id="{F4499CF8-9773-40C7-B336-CEDC61080B5C}"/>
                </a:ext>
              </a:extLst>
            </p:cNvPr>
            <p:cNvSpPr>
              <a:spLocks noEditPoints="1"/>
            </p:cNvSpPr>
            <p:nvPr/>
          </p:nvSpPr>
          <p:spPr bwMode="auto">
            <a:xfrm>
              <a:off x="8626374" y="3481429"/>
              <a:ext cx="328520" cy="317570"/>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2" name="Freeform 17">
              <a:extLst>
                <a:ext uri="{FF2B5EF4-FFF2-40B4-BE49-F238E27FC236}">
                  <a16:creationId xmlns:a16="http://schemas.microsoft.com/office/drawing/2014/main" id="{8333A282-25F9-4B6B-A301-DC40069B4BC2}"/>
                </a:ext>
              </a:extLst>
            </p:cNvPr>
            <p:cNvSpPr>
              <a:spLocks noEditPoints="1"/>
            </p:cNvSpPr>
            <p:nvPr/>
          </p:nvSpPr>
          <p:spPr bwMode="auto">
            <a:xfrm>
              <a:off x="4270782" y="4215532"/>
              <a:ext cx="353973" cy="29983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3" name="Freeform 52">
              <a:extLst>
                <a:ext uri="{FF2B5EF4-FFF2-40B4-BE49-F238E27FC236}">
                  <a16:creationId xmlns:a16="http://schemas.microsoft.com/office/drawing/2014/main" id="{A4FF7886-E1F4-45F9-BF9D-6A0DF7051095}"/>
                </a:ext>
              </a:extLst>
            </p:cNvPr>
            <p:cNvSpPr>
              <a:spLocks noEditPoints="1"/>
            </p:cNvSpPr>
            <p:nvPr/>
          </p:nvSpPr>
          <p:spPr bwMode="auto">
            <a:xfrm>
              <a:off x="7414484" y="4462722"/>
              <a:ext cx="427572" cy="40227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4" name="Freeform 36">
              <a:extLst>
                <a:ext uri="{FF2B5EF4-FFF2-40B4-BE49-F238E27FC236}">
                  <a16:creationId xmlns:a16="http://schemas.microsoft.com/office/drawing/2014/main" id="{B5E640BE-4DDE-418E-92CE-EACF81E5162B}"/>
                </a:ext>
              </a:extLst>
            </p:cNvPr>
            <p:cNvSpPr>
              <a:spLocks noEditPoints="1"/>
            </p:cNvSpPr>
            <p:nvPr/>
          </p:nvSpPr>
          <p:spPr bwMode="auto">
            <a:xfrm>
              <a:off x="7626142" y="3331001"/>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5" name="Freeform 24">
              <a:extLst>
                <a:ext uri="{FF2B5EF4-FFF2-40B4-BE49-F238E27FC236}">
                  <a16:creationId xmlns:a16="http://schemas.microsoft.com/office/drawing/2014/main" id="{0400B788-AB18-4D3B-A8FF-9FA294E43ABA}"/>
                </a:ext>
              </a:extLst>
            </p:cNvPr>
            <p:cNvSpPr>
              <a:spLocks noEditPoints="1"/>
            </p:cNvSpPr>
            <p:nvPr/>
          </p:nvSpPr>
          <p:spPr bwMode="auto">
            <a:xfrm>
              <a:off x="5655996" y="1632312"/>
              <a:ext cx="288083" cy="30386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6" name="Freeform 54">
              <a:extLst>
                <a:ext uri="{FF2B5EF4-FFF2-40B4-BE49-F238E27FC236}">
                  <a16:creationId xmlns:a16="http://schemas.microsoft.com/office/drawing/2014/main" id="{33022017-A7A2-4E8F-89ED-E10B35BE9BDA}"/>
                </a:ext>
              </a:extLst>
            </p:cNvPr>
            <p:cNvSpPr>
              <a:spLocks noEditPoints="1"/>
            </p:cNvSpPr>
            <p:nvPr/>
          </p:nvSpPr>
          <p:spPr bwMode="auto">
            <a:xfrm>
              <a:off x="4791165" y="5149532"/>
              <a:ext cx="329105" cy="382276"/>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7" name="Freeform 55">
              <a:extLst>
                <a:ext uri="{FF2B5EF4-FFF2-40B4-BE49-F238E27FC236}">
                  <a16:creationId xmlns:a16="http://schemas.microsoft.com/office/drawing/2014/main" id="{BC0FF047-97FD-4EA9-B21C-0F356B3D7A0D}"/>
                </a:ext>
              </a:extLst>
            </p:cNvPr>
            <p:cNvSpPr>
              <a:spLocks noEditPoints="1"/>
            </p:cNvSpPr>
            <p:nvPr/>
          </p:nvSpPr>
          <p:spPr bwMode="auto">
            <a:xfrm>
              <a:off x="8806238" y="3947425"/>
              <a:ext cx="340055" cy="372752"/>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8" name="Freeform 55">
              <a:extLst>
                <a:ext uri="{FF2B5EF4-FFF2-40B4-BE49-F238E27FC236}">
                  <a16:creationId xmlns:a16="http://schemas.microsoft.com/office/drawing/2014/main" id="{3A1B3812-E7FF-4ACB-92B4-B564E13EA08E}"/>
                </a:ext>
              </a:extLst>
            </p:cNvPr>
            <p:cNvSpPr>
              <a:spLocks noEditPoints="1"/>
            </p:cNvSpPr>
            <p:nvPr/>
          </p:nvSpPr>
          <p:spPr bwMode="auto">
            <a:xfrm>
              <a:off x="3612898" y="1953683"/>
              <a:ext cx="268115" cy="293895"/>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69" name="Freeform 91">
              <a:extLst>
                <a:ext uri="{FF2B5EF4-FFF2-40B4-BE49-F238E27FC236}">
                  <a16:creationId xmlns:a16="http://schemas.microsoft.com/office/drawing/2014/main" id="{A6EFB67F-771B-4D9C-86D8-CF0933D7C713}"/>
                </a:ext>
              </a:extLst>
            </p:cNvPr>
            <p:cNvSpPr>
              <a:spLocks noEditPoints="1"/>
            </p:cNvSpPr>
            <p:nvPr/>
          </p:nvSpPr>
          <p:spPr bwMode="auto">
            <a:xfrm>
              <a:off x="6856760" y="1839359"/>
              <a:ext cx="255906" cy="255905"/>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0" name="Freeform 54">
              <a:extLst>
                <a:ext uri="{FF2B5EF4-FFF2-40B4-BE49-F238E27FC236}">
                  <a16:creationId xmlns:a16="http://schemas.microsoft.com/office/drawing/2014/main" id="{BE8DF53B-504A-40FE-8B39-9C3B5FA04D4D}"/>
                </a:ext>
              </a:extLst>
            </p:cNvPr>
            <p:cNvSpPr>
              <a:spLocks noEditPoints="1"/>
            </p:cNvSpPr>
            <p:nvPr/>
          </p:nvSpPr>
          <p:spPr bwMode="auto">
            <a:xfrm>
              <a:off x="7248011" y="3738365"/>
              <a:ext cx="258419" cy="300168"/>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1" name="Freeform 96">
              <a:extLst>
                <a:ext uri="{FF2B5EF4-FFF2-40B4-BE49-F238E27FC236}">
                  <a16:creationId xmlns:a16="http://schemas.microsoft.com/office/drawing/2014/main" id="{7C8CF769-37ED-45DD-9381-DB821653E562}"/>
                </a:ext>
              </a:extLst>
            </p:cNvPr>
            <p:cNvSpPr>
              <a:spLocks noEditPoints="1"/>
            </p:cNvSpPr>
            <p:nvPr/>
          </p:nvSpPr>
          <p:spPr bwMode="auto">
            <a:xfrm>
              <a:off x="6805586" y="4925363"/>
              <a:ext cx="282662" cy="28266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2" name="Freeform 52">
              <a:extLst>
                <a:ext uri="{FF2B5EF4-FFF2-40B4-BE49-F238E27FC236}">
                  <a16:creationId xmlns:a16="http://schemas.microsoft.com/office/drawing/2014/main" id="{7A93B8F2-06F0-478E-BF55-F1BE75678F46}"/>
                </a:ext>
              </a:extLst>
            </p:cNvPr>
            <p:cNvSpPr>
              <a:spLocks noEditPoints="1"/>
            </p:cNvSpPr>
            <p:nvPr/>
          </p:nvSpPr>
          <p:spPr bwMode="auto">
            <a:xfrm>
              <a:off x="5499324" y="5343165"/>
              <a:ext cx="269059" cy="2531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3" name="Freeform 28">
              <a:extLst>
                <a:ext uri="{FF2B5EF4-FFF2-40B4-BE49-F238E27FC236}">
                  <a16:creationId xmlns:a16="http://schemas.microsoft.com/office/drawing/2014/main" id="{27365B20-199C-4DEA-BFCF-3BD63C24B875}"/>
                </a:ext>
              </a:extLst>
            </p:cNvPr>
            <p:cNvSpPr>
              <a:spLocks noEditPoints="1"/>
            </p:cNvSpPr>
            <p:nvPr/>
          </p:nvSpPr>
          <p:spPr bwMode="auto">
            <a:xfrm>
              <a:off x="6704825" y="3901485"/>
              <a:ext cx="450645" cy="365668"/>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4" name="Freeform 36">
              <a:extLst>
                <a:ext uri="{FF2B5EF4-FFF2-40B4-BE49-F238E27FC236}">
                  <a16:creationId xmlns:a16="http://schemas.microsoft.com/office/drawing/2014/main" id="{33002E63-5388-41F1-B6A5-3166BD824A89}"/>
                </a:ext>
              </a:extLst>
            </p:cNvPr>
            <p:cNvSpPr>
              <a:spLocks noEditPoints="1"/>
            </p:cNvSpPr>
            <p:nvPr/>
          </p:nvSpPr>
          <p:spPr bwMode="auto">
            <a:xfrm>
              <a:off x="5782123" y="3933313"/>
              <a:ext cx="154602" cy="15460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5" name="Freeform 24">
              <a:extLst>
                <a:ext uri="{FF2B5EF4-FFF2-40B4-BE49-F238E27FC236}">
                  <a16:creationId xmlns:a16="http://schemas.microsoft.com/office/drawing/2014/main" id="{1F2A4838-90B8-45F7-AEBD-A50BF350AC76}"/>
                </a:ext>
              </a:extLst>
            </p:cNvPr>
            <p:cNvSpPr>
              <a:spLocks noEditPoints="1"/>
            </p:cNvSpPr>
            <p:nvPr/>
          </p:nvSpPr>
          <p:spPr bwMode="auto">
            <a:xfrm>
              <a:off x="5176463" y="4958743"/>
              <a:ext cx="432385" cy="456077"/>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6" name="Freeform 33">
              <a:extLst>
                <a:ext uri="{FF2B5EF4-FFF2-40B4-BE49-F238E27FC236}">
                  <a16:creationId xmlns:a16="http://schemas.microsoft.com/office/drawing/2014/main" id="{01527582-2C47-4D3A-BAFF-2234BF2F6FBF}"/>
                </a:ext>
              </a:extLst>
            </p:cNvPr>
            <p:cNvSpPr>
              <a:spLocks noEditPoints="1"/>
            </p:cNvSpPr>
            <p:nvPr/>
          </p:nvSpPr>
          <p:spPr bwMode="auto">
            <a:xfrm>
              <a:off x="8282120" y="3507224"/>
              <a:ext cx="277453" cy="284221"/>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7" name="Freeform 16">
              <a:extLst>
                <a:ext uri="{FF2B5EF4-FFF2-40B4-BE49-F238E27FC236}">
                  <a16:creationId xmlns:a16="http://schemas.microsoft.com/office/drawing/2014/main" id="{B0AD9391-9591-4899-9A99-0CEA8A56515E}"/>
                </a:ext>
              </a:extLst>
            </p:cNvPr>
            <p:cNvSpPr>
              <a:spLocks noEditPoints="1"/>
            </p:cNvSpPr>
            <p:nvPr/>
          </p:nvSpPr>
          <p:spPr bwMode="auto">
            <a:xfrm>
              <a:off x="4577545" y="4645950"/>
              <a:ext cx="304036" cy="33522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8" name="Freeform 30">
              <a:extLst>
                <a:ext uri="{FF2B5EF4-FFF2-40B4-BE49-F238E27FC236}">
                  <a16:creationId xmlns:a16="http://schemas.microsoft.com/office/drawing/2014/main" id="{8BBF3E86-59D3-4DA0-B33C-C920A5F5BD38}"/>
                </a:ext>
              </a:extLst>
            </p:cNvPr>
            <p:cNvSpPr>
              <a:spLocks noEditPoints="1"/>
            </p:cNvSpPr>
            <p:nvPr/>
          </p:nvSpPr>
          <p:spPr bwMode="auto">
            <a:xfrm>
              <a:off x="4124046" y="4572825"/>
              <a:ext cx="323527" cy="307075"/>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79" name="Freeform 17">
              <a:extLst>
                <a:ext uri="{FF2B5EF4-FFF2-40B4-BE49-F238E27FC236}">
                  <a16:creationId xmlns:a16="http://schemas.microsoft.com/office/drawing/2014/main" id="{645731D2-1AB3-41F2-A4A2-0D301D9C34C4}"/>
                </a:ext>
              </a:extLst>
            </p:cNvPr>
            <p:cNvSpPr>
              <a:spLocks noEditPoints="1"/>
            </p:cNvSpPr>
            <p:nvPr/>
          </p:nvSpPr>
          <p:spPr bwMode="auto">
            <a:xfrm>
              <a:off x="8238493" y="4190759"/>
              <a:ext cx="395516" cy="335025"/>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0" name="Freeform 32">
              <a:extLst>
                <a:ext uri="{FF2B5EF4-FFF2-40B4-BE49-F238E27FC236}">
                  <a16:creationId xmlns:a16="http://schemas.microsoft.com/office/drawing/2014/main" id="{12C7ADE2-81B6-4E87-A3BF-0F0B42951DA6}"/>
                </a:ext>
              </a:extLst>
            </p:cNvPr>
            <p:cNvSpPr>
              <a:spLocks noEditPoints="1"/>
            </p:cNvSpPr>
            <p:nvPr/>
          </p:nvSpPr>
          <p:spPr bwMode="auto">
            <a:xfrm>
              <a:off x="7709719" y="3927654"/>
              <a:ext cx="267607" cy="29880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1" name="Freeform 60">
              <a:extLst>
                <a:ext uri="{FF2B5EF4-FFF2-40B4-BE49-F238E27FC236}">
                  <a16:creationId xmlns:a16="http://schemas.microsoft.com/office/drawing/2014/main" id="{43542D8B-8B0C-4153-A31F-7D56E4E20686}"/>
                </a:ext>
              </a:extLst>
            </p:cNvPr>
            <p:cNvSpPr>
              <a:spLocks noEditPoints="1"/>
            </p:cNvSpPr>
            <p:nvPr/>
          </p:nvSpPr>
          <p:spPr bwMode="auto">
            <a:xfrm>
              <a:off x="5007514" y="1797752"/>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2" name="Freeform 60">
              <a:extLst>
                <a:ext uri="{FF2B5EF4-FFF2-40B4-BE49-F238E27FC236}">
                  <a16:creationId xmlns:a16="http://schemas.microsoft.com/office/drawing/2014/main" id="{1F2C4B84-CCF5-42AF-9DB1-67138E317ADD}"/>
                </a:ext>
              </a:extLst>
            </p:cNvPr>
            <p:cNvSpPr>
              <a:spLocks noEditPoints="1"/>
            </p:cNvSpPr>
            <p:nvPr/>
          </p:nvSpPr>
          <p:spPr bwMode="auto">
            <a:xfrm>
              <a:off x="3668030" y="4983937"/>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3" name="Freeform 64">
              <a:extLst>
                <a:ext uri="{FF2B5EF4-FFF2-40B4-BE49-F238E27FC236}">
                  <a16:creationId xmlns:a16="http://schemas.microsoft.com/office/drawing/2014/main" id="{B660109E-043C-44E9-8DBD-A6E276869333}"/>
                </a:ext>
              </a:extLst>
            </p:cNvPr>
            <p:cNvSpPr>
              <a:spLocks noEditPoints="1"/>
            </p:cNvSpPr>
            <p:nvPr/>
          </p:nvSpPr>
          <p:spPr bwMode="auto">
            <a:xfrm>
              <a:off x="4446233" y="1761946"/>
              <a:ext cx="284921" cy="192035"/>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4" name="Freeform 20">
              <a:extLst>
                <a:ext uri="{FF2B5EF4-FFF2-40B4-BE49-F238E27FC236}">
                  <a16:creationId xmlns:a16="http://schemas.microsoft.com/office/drawing/2014/main" id="{EC1CD4F6-3F10-4231-9E64-25D2FE7E5471}"/>
                </a:ext>
              </a:extLst>
            </p:cNvPr>
            <p:cNvSpPr>
              <a:spLocks noEditPoints="1"/>
            </p:cNvSpPr>
            <p:nvPr/>
          </p:nvSpPr>
          <p:spPr bwMode="auto">
            <a:xfrm>
              <a:off x="7966245" y="4370787"/>
              <a:ext cx="248280" cy="230333"/>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5" name="Freeform 35">
              <a:extLst>
                <a:ext uri="{FF2B5EF4-FFF2-40B4-BE49-F238E27FC236}">
                  <a16:creationId xmlns:a16="http://schemas.microsoft.com/office/drawing/2014/main" id="{7BA0786B-C855-4E1B-A68E-731723916E55}"/>
                </a:ext>
              </a:extLst>
            </p:cNvPr>
            <p:cNvSpPr>
              <a:spLocks noEditPoints="1"/>
            </p:cNvSpPr>
            <p:nvPr/>
          </p:nvSpPr>
          <p:spPr bwMode="auto">
            <a:xfrm>
              <a:off x="6856905" y="3611909"/>
              <a:ext cx="239130" cy="22853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6" name="Freeform 38">
              <a:extLst>
                <a:ext uri="{FF2B5EF4-FFF2-40B4-BE49-F238E27FC236}">
                  <a16:creationId xmlns:a16="http://schemas.microsoft.com/office/drawing/2014/main" id="{77261D76-45EB-44F5-867D-D8A9E29EF334}"/>
                </a:ext>
              </a:extLst>
            </p:cNvPr>
            <p:cNvSpPr>
              <a:spLocks noEditPoints="1"/>
            </p:cNvSpPr>
            <p:nvPr/>
          </p:nvSpPr>
          <p:spPr bwMode="auto">
            <a:xfrm>
              <a:off x="8610410" y="2708898"/>
              <a:ext cx="301764" cy="268451"/>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sp>
          <p:nvSpPr>
            <p:cNvPr id="87" name="Freeform 64">
              <a:extLst>
                <a:ext uri="{FF2B5EF4-FFF2-40B4-BE49-F238E27FC236}">
                  <a16:creationId xmlns:a16="http://schemas.microsoft.com/office/drawing/2014/main" id="{F248D6D1-0D88-4AD4-B7EE-4AB9BB8F2F35}"/>
                </a:ext>
              </a:extLst>
            </p:cNvPr>
            <p:cNvSpPr>
              <a:spLocks noEditPoints="1"/>
            </p:cNvSpPr>
            <p:nvPr/>
          </p:nvSpPr>
          <p:spPr bwMode="auto">
            <a:xfrm>
              <a:off x="8014315" y="3728737"/>
              <a:ext cx="236963" cy="15971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91412" tIns="45707" rIns="91412" bIns="45707"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chemeClr val="bg1"/>
                </a:solidFill>
                <a:effectLst/>
                <a:uLnTx/>
                <a:uFillTx/>
              </a:endParaRPr>
            </a:p>
          </p:txBody>
        </p:sp>
      </p:grpSp>
      <p:grpSp>
        <p:nvGrpSpPr>
          <p:cNvPr id="88" name="Group 10">
            <a:extLst>
              <a:ext uri="{FF2B5EF4-FFF2-40B4-BE49-F238E27FC236}">
                <a16:creationId xmlns:a16="http://schemas.microsoft.com/office/drawing/2014/main" id="{A74EB545-8D02-4269-B174-E010F6E7CB90}"/>
              </a:ext>
            </a:extLst>
          </p:cNvPr>
          <p:cNvGrpSpPr/>
          <p:nvPr/>
        </p:nvGrpSpPr>
        <p:grpSpPr>
          <a:xfrm>
            <a:off x="5178688" y="3478838"/>
            <a:ext cx="1966617" cy="3379162"/>
            <a:chOff x="3724275" y="1833563"/>
            <a:chExt cx="1316038" cy="2260600"/>
          </a:xfrm>
        </p:grpSpPr>
        <p:sp>
          <p:nvSpPr>
            <p:cNvPr id="89" name="Freeform 5">
              <a:extLst>
                <a:ext uri="{FF2B5EF4-FFF2-40B4-BE49-F238E27FC236}">
                  <a16:creationId xmlns:a16="http://schemas.microsoft.com/office/drawing/2014/main" id="{D26B3E19-E14E-4D6B-A024-609E6B3E098E}"/>
                </a:ext>
              </a:extLst>
            </p:cNvPr>
            <p:cNvSpPr>
              <a:spLocks/>
            </p:cNvSpPr>
            <p:nvPr/>
          </p:nvSpPr>
          <p:spPr bwMode="auto">
            <a:xfrm>
              <a:off x="4216400" y="2362201"/>
              <a:ext cx="330200" cy="381000"/>
            </a:xfrm>
            <a:custGeom>
              <a:avLst/>
              <a:gdLst>
                <a:gd name="T0" fmla="*/ 208 w 208"/>
                <a:gd name="T1" fmla="*/ 240 h 240"/>
                <a:gd name="T2" fmla="*/ 0 w 208"/>
                <a:gd name="T3" fmla="*/ 240 h 240"/>
                <a:gd name="T4" fmla="*/ 8 w 208"/>
                <a:gd name="T5" fmla="*/ 0 h 240"/>
                <a:gd name="T6" fmla="*/ 199 w 208"/>
                <a:gd name="T7" fmla="*/ 0 h 240"/>
                <a:gd name="T8" fmla="*/ 208 w 208"/>
                <a:gd name="T9" fmla="*/ 240 h 240"/>
              </a:gdLst>
              <a:ahLst/>
              <a:cxnLst>
                <a:cxn ang="0">
                  <a:pos x="T0" y="T1"/>
                </a:cxn>
                <a:cxn ang="0">
                  <a:pos x="T2" y="T3"/>
                </a:cxn>
                <a:cxn ang="0">
                  <a:pos x="T4" y="T5"/>
                </a:cxn>
                <a:cxn ang="0">
                  <a:pos x="T6" y="T7"/>
                </a:cxn>
                <a:cxn ang="0">
                  <a:pos x="T8" y="T9"/>
                </a:cxn>
              </a:cxnLst>
              <a:rect l="0" t="0" r="r" b="b"/>
              <a:pathLst>
                <a:path w="208" h="240">
                  <a:moveTo>
                    <a:pt x="208" y="240"/>
                  </a:moveTo>
                  <a:lnTo>
                    <a:pt x="0" y="240"/>
                  </a:lnTo>
                  <a:lnTo>
                    <a:pt x="8" y="0"/>
                  </a:lnTo>
                  <a:lnTo>
                    <a:pt x="199" y="0"/>
                  </a:lnTo>
                  <a:lnTo>
                    <a:pt x="208" y="240"/>
                  </a:lnTo>
                  <a:close/>
                </a:path>
              </a:pathLst>
            </a:custGeom>
            <a:solidFill>
              <a:srgbClr val="F1C9A5"/>
            </a:solidFill>
            <a:ln>
              <a:noFill/>
            </a:ln>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sp>
          <p:nvSpPr>
            <p:cNvPr id="90" name="Freeform 6">
              <a:extLst>
                <a:ext uri="{FF2B5EF4-FFF2-40B4-BE49-F238E27FC236}">
                  <a16:creationId xmlns:a16="http://schemas.microsoft.com/office/drawing/2014/main" id="{32EAF161-3ACE-45A9-A87B-B6524FFB6F42}"/>
                </a:ext>
              </a:extLst>
            </p:cNvPr>
            <p:cNvSpPr>
              <a:spLocks/>
            </p:cNvSpPr>
            <p:nvPr/>
          </p:nvSpPr>
          <p:spPr bwMode="auto">
            <a:xfrm>
              <a:off x="4111625" y="1833563"/>
              <a:ext cx="538163" cy="676275"/>
            </a:xfrm>
            <a:custGeom>
              <a:avLst/>
              <a:gdLst>
                <a:gd name="T0" fmla="*/ 179 w 179"/>
                <a:gd name="T1" fmla="*/ 109 h 226"/>
                <a:gd name="T2" fmla="*/ 90 w 179"/>
                <a:gd name="T3" fmla="*/ 0 h 226"/>
                <a:gd name="T4" fmla="*/ 0 w 179"/>
                <a:gd name="T5" fmla="*/ 109 h 226"/>
                <a:gd name="T6" fmla="*/ 42 w 179"/>
                <a:gd name="T7" fmla="*/ 194 h 226"/>
                <a:gd name="T8" fmla="*/ 49 w 179"/>
                <a:gd name="T9" fmla="*/ 218 h 226"/>
                <a:gd name="T10" fmla="*/ 59 w 179"/>
                <a:gd name="T11" fmla="*/ 226 h 226"/>
                <a:gd name="T12" fmla="*/ 121 w 179"/>
                <a:gd name="T13" fmla="*/ 226 h 226"/>
                <a:gd name="T14" fmla="*/ 131 w 179"/>
                <a:gd name="T15" fmla="*/ 218 h 226"/>
                <a:gd name="T16" fmla="*/ 138 w 179"/>
                <a:gd name="T17" fmla="*/ 194 h 226"/>
                <a:gd name="T18" fmla="*/ 179 w 179"/>
                <a:gd name="T19" fmla="*/ 10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26">
                  <a:moveTo>
                    <a:pt x="179" y="109"/>
                  </a:moveTo>
                  <a:cubicBezTo>
                    <a:pt x="179" y="54"/>
                    <a:pt x="171" y="0"/>
                    <a:pt x="90" y="0"/>
                  </a:cubicBezTo>
                  <a:cubicBezTo>
                    <a:pt x="7" y="0"/>
                    <a:pt x="0" y="54"/>
                    <a:pt x="0" y="109"/>
                  </a:cubicBezTo>
                  <a:cubicBezTo>
                    <a:pt x="0" y="145"/>
                    <a:pt x="17" y="176"/>
                    <a:pt x="42" y="194"/>
                  </a:cubicBezTo>
                  <a:cubicBezTo>
                    <a:pt x="49" y="218"/>
                    <a:pt x="49" y="218"/>
                    <a:pt x="49" y="218"/>
                  </a:cubicBezTo>
                  <a:cubicBezTo>
                    <a:pt x="50" y="223"/>
                    <a:pt x="55" y="226"/>
                    <a:pt x="59" y="226"/>
                  </a:cubicBezTo>
                  <a:cubicBezTo>
                    <a:pt x="121" y="226"/>
                    <a:pt x="121" y="226"/>
                    <a:pt x="121" y="226"/>
                  </a:cubicBezTo>
                  <a:cubicBezTo>
                    <a:pt x="125" y="226"/>
                    <a:pt x="130" y="223"/>
                    <a:pt x="131" y="218"/>
                  </a:cubicBezTo>
                  <a:cubicBezTo>
                    <a:pt x="138" y="194"/>
                    <a:pt x="138" y="194"/>
                    <a:pt x="138" y="194"/>
                  </a:cubicBezTo>
                  <a:cubicBezTo>
                    <a:pt x="163" y="176"/>
                    <a:pt x="179" y="145"/>
                    <a:pt x="179" y="109"/>
                  </a:cubicBez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sp>
          <p:nvSpPr>
            <p:cNvPr id="91" name="Freeform 7">
              <a:extLst>
                <a:ext uri="{FF2B5EF4-FFF2-40B4-BE49-F238E27FC236}">
                  <a16:creationId xmlns:a16="http://schemas.microsoft.com/office/drawing/2014/main" id="{626840BF-8352-480B-AB9A-2D9BC9ECB828}"/>
                </a:ext>
              </a:extLst>
            </p:cNvPr>
            <p:cNvSpPr>
              <a:spLocks/>
            </p:cNvSpPr>
            <p:nvPr/>
          </p:nvSpPr>
          <p:spPr bwMode="auto">
            <a:xfrm>
              <a:off x="3724275" y="2557463"/>
              <a:ext cx="1316038" cy="1536700"/>
            </a:xfrm>
            <a:custGeom>
              <a:avLst/>
              <a:gdLst>
                <a:gd name="T0" fmla="*/ 405 w 438"/>
                <a:gd name="T1" fmla="*/ 60 h 514"/>
                <a:gd name="T2" fmla="*/ 287 w 438"/>
                <a:gd name="T3" fmla="*/ 28 h 514"/>
                <a:gd name="T4" fmla="*/ 282 w 438"/>
                <a:gd name="T5" fmla="*/ 8 h 514"/>
                <a:gd name="T6" fmla="*/ 219 w 438"/>
                <a:gd name="T7" fmla="*/ 0 h 514"/>
                <a:gd name="T8" fmla="*/ 156 w 438"/>
                <a:gd name="T9" fmla="*/ 8 h 514"/>
                <a:gd name="T10" fmla="*/ 152 w 438"/>
                <a:gd name="T11" fmla="*/ 28 h 514"/>
                <a:gd name="T12" fmla="*/ 33 w 438"/>
                <a:gd name="T13" fmla="*/ 60 h 514"/>
                <a:gd name="T14" fmla="*/ 0 w 438"/>
                <a:gd name="T15" fmla="*/ 93 h 514"/>
                <a:gd name="T16" fmla="*/ 7 w 438"/>
                <a:gd name="T17" fmla="*/ 258 h 514"/>
                <a:gd name="T18" fmla="*/ 65 w 438"/>
                <a:gd name="T19" fmla="*/ 344 h 514"/>
                <a:gd name="T20" fmla="*/ 35 w 438"/>
                <a:gd name="T21" fmla="*/ 514 h 514"/>
                <a:gd name="T22" fmla="*/ 402 w 438"/>
                <a:gd name="T23" fmla="*/ 514 h 514"/>
                <a:gd name="T24" fmla="*/ 371 w 438"/>
                <a:gd name="T25" fmla="*/ 344 h 514"/>
                <a:gd name="T26" fmla="*/ 431 w 438"/>
                <a:gd name="T27" fmla="*/ 258 h 514"/>
                <a:gd name="T28" fmla="*/ 438 w 438"/>
                <a:gd name="T29" fmla="*/ 93 h 514"/>
                <a:gd name="T30" fmla="*/ 405 w 438"/>
                <a:gd name="T31" fmla="*/ 6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514">
                  <a:moveTo>
                    <a:pt x="405" y="60"/>
                  </a:moveTo>
                  <a:cubicBezTo>
                    <a:pt x="287" y="28"/>
                    <a:pt x="287" y="28"/>
                    <a:pt x="287" y="28"/>
                  </a:cubicBezTo>
                  <a:cubicBezTo>
                    <a:pt x="282" y="8"/>
                    <a:pt x="282" y="8"/>
                    <a:pt x="282" y="8"/>
                  </a:cubicBezTo>
                  <a:cubicBezTo>
                    <a:pt x="282" y="8"/>
                    <a:pt x="235" y="0"/>
                    <a:pt x="219" y="0"/>
                  </a:cubicBezTo>
                  <a:cubicBezTo>
                    <a:pt x="203" y="0"/>
                    <a:pt x="156" y="8"/>
                    <a:pt x="156" y="8"/>
                  </a:cubicBezTo>
                  <a:cubicBezTo>
                    <a:pt x="152" y="28"/>
                    <a:pt x="152" y="28"/>
                    <a:pt x="152" y="28"/>
                  </a:cubicBezTo>
                  <a:cubicBezTo>
                    <a:pt x="33" y="60"/>
                    <a:pt x="33" y="60"/>
                    <a:pt x="33" y="60"/>
                  </a:cubicBezTo>
                  <a:cubicBezTo>
                    <a:pt x="15" y="66"/>
                    <a:pt x="0" y="75"/>
                    <a:pt x="0" y="93"/>
                  </a:cubicBezTo>
                  <a:cubicBezTo>
                    <a:pt x="0" y="93"/>
                    <a:pt x="3" y="213"/>
                    <a:pt x="7" y="258"/>
                  </a:cubicBezTo>
                  <a:cubicBezTo>
                    <a:pt x="9" y="285"/>
                    <a:pt x="15" y="341"/>
                    <a:pt x="65" y="344"/>
                  </a:cubicBezTo>
                  <a:cubicBezTo>
                    <a:pt x="35" y="514"/>
                    <a:pt x="35" y="514"/>
                    <a:pt x="35" y="514"/>
                  </a:cubicBezTo>
                  <a:cubicBezTo>
                    <a:pt x="402" y="514"/>
                    <a:pt x="402" y="514"/>
                    <a:pt x="402" y="514"/>
                  </a:cubicBezTo>
                  <a:cubicBezTo>
                    <a:pt x="371" y="344"/>
                    <a:pt x="371" y="344"/>
                    <a:pt x="371" y="344"/>
                  </a:cubicBezTo>
                  <a:cubicBezTo>
                    <a:pt x="424" y="344"/>
                    <a:pt x="428" y="285"/>
                    <a:pt x="431" y="258"/>
                  </a:cubicBezTo>
                  <a:cubicBezTo>
                    <a:pt x="436" y="213"/>
                    <a:pt x="438" y="93"/>
                    <a:pt x="438" y="93"/>
                  </a:cubicBezTo>
                  <a:cubicBezTo>
                    <a:pt x="438" y="75"/>
                    <a:pt x="425" y="67"/>
                    <a:pt x="405" y="60"/>
                  </a:cubicBezTo>
                  <a:close/>
                </a:path>
              </a:pathLst>
            </a:custGeom>
            <a:solidFill>
              <a:schemeClr val="bg1">
                <a:lumMod val="65000"/>
              </a:schemeClr>
            </a:solidFill>
            <a:ln>
              <a:noFill/>
            </a:ln>
          </p:spPr>
          <p:txBody>
            <a:bodyPr vert="horz" wrap="square" lIns="91412" tIns="45706" rIns="91412" bIns="45706" numCol="1" anchor="t" anchorCtr="0" compatLnSpc="1">
              <a:prstTxWarp prst="textNoShape">
                <a:avLst/>
              </a:prstTxWarp>
            </a:bodyPr>
            <a:lstStyle/>
            <a:p>
              <a:pPr marL="0" marR="0" lvl="0" indent="0" defTabSz="1218804"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bg1"/>
                </a:solidFill>
                <a:effectLst/>
                <a:uLnTx/>
                <a:uFillTx/>
              </a:endParaRPr>
            </a:p>
          </p:txBody>
        </p:sp>
      </p:grpSp>
      <p:sp>
        <p:nvSpPr>
          <p:cNvPr id="92" name="TextBox 121">
            <a:extLst>
              <a:ext uri="{FF2B5EF4-FFF2-40B4-BE49-F238E27FC236}">
                <a16:creationId xmlns:a16="http://schemas.microsoft.com/office/drawing/2014/main" id="{E51967CB-05D3-46A2-B44E-E22A2D74AF67}"/>
              </a:ext>
            </a:extLst>
          </p:cNvPr>
          <p:cNvSpPr txBox="1"/>
          <p:nvPr/>
        </p:nvSpPr>
        <p:spPr>
          <a:xfrm>
            <a:off x="688518" y="1998620"/>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93" name="Rectangle 122">
            <a:extLst>
              <a:ext uri="{FF2B5EF4-FFF2-40B4-BE49-F238E27FC236}">
                <a16:creationId xmlns:a16="http://schemas.microsoft.com/office/drawing/2014/main" id="{65608617-259D-4C1F-BC4D-57B00CB74406}"/>
              </a:ext>
            </a:extLst>
          </p:cNvPr>
          <p:cNvSpPr/>
          <p:nvPr/>
        </p:nvSpPr>
        <p:spPr>
          <a:xfrm>
            <a:off x="631437" y="2240509"/>
            <a:ext cx="2472601" cy="923330"/>
          </a:xfrm>
          <a:prstGeom prst="rect">
            <a:avLst/>
          </a:prstGeom>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94" name="TextBox 123">
            <a:extLst>
              <a:ext uri="{FF2B5EF4-FFF2-40B4-BE49-F238E27FC236}">
                <a16:creationId xmlns:a16="http://schemas.microsoft.com/office/drawing/2014/main" id="{0027F0E4-0DE2-425F-9709-6FDE78B87FA0}"/>
              </a:ext>
            </a:extLst>
          </p:cNvPr>
          <p:cNvSpPr txBox="1"/>
          <p:nvPr/>
        </p:nvSpPr>
        <p:spPr>
          <a:xfrm>
            <a:off x="677632" y="3347188"/>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95" name="Rectangle 124">
            <a:extLst>
              <a:ext uri="{FF2B5EF4-FFF2-40B4-BE49-F238E27FC236}">
                <a16:creationId xmlns:a16="http://schemas.microsoft.com/office/drawing/2014/main" id="{3EC10A3D-6EB9-4087-9787-F43DD1CCB9D0}"/>
              </a:ext>
            </a:extLst>
          </p:cNvPr>
          <p:cNvSpPr/>
          <p:nvPr/>
        </p:nvSpPr>
        <p:spPr>
          <a:xfrm>
            <a:off x="631437" y="3589077"/>
            <a:ext cx="2472601" cy="923330"/>
          </a:xfrm>
          <a:prstGeom prst="rect">
            <a:avLst/>
          </a:prstGeom>
        </p:spPr>
        <p:txBody>
          <a:bodyPr wrap="square">
            <a:spAutoFit/>
          </a:bodyPr>
          <a:lstStyle/>
          <a:p>
            <a:pPr>
              <a:lnSpc>
                <a:spcPct val="150000"/>
              </a:lnSpc>
            </a:pPr>
            <a:r>
              <a:rPr lang="zh-CN" altLang="en-US" sz="120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endParaRPr lang="zh-CN" altLang="en-US" sz="1200" dirty="0">
              <a:solidFill>
                <a:schemeClr val="bg1"/>
              </a:solidFill>
              <a:latin typeface="微软雅黑" pitchFamily="34" charset="-122"/>
              <a:ea typeface="微软雅黑" pitchFamily="34" charset="-122"/>
              <a:sym typeface="Gill Sans" charset="0"/>
            </a:endParaRPr>
          </a:p>
        </p:txBody>
      </p:sp>
      <p:sp>
        <p:nvSpPr>
          <p:cNvPr id="96" name="TextBox 125">
            <a:extLst>
              <a:ext uri="{FF2B5EF4-FFF2-40B4-BE49-F238E27FC236}">
                <a16:creationId xmlns:a16="http://schemas.microsoft.com/office/drawing/2014/main" id="{979B72B1-80CA-48E9-A59D-F04DF3E8BCC6}"/>
              </a:ext>
            </a:extLst>
          </p:cNvPr>
          <p:cNvSpPr txBox="1"/>
          <p:nvPr/>
        </p:nvSpPr>
        <p:spPr>
          <a:xfrm>
            <a:off x="688517" y="4652970"/>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97" name="Rectangle 126">
            <a:extLst>
              <a:ext uri="{FF2B5EF4-FFF2-40B4-BE49-F238E27FC236}">
                <a16:creationId xmlns:a16="http://schemas.microsoft.com/office/drawing/2014/main" id="{1C60C310-B145-46C0-BD9B-9C4F69E14939}"/>
              </a:ext>
            </a:extLst>
          </p:cNvPr>
          <p:cNvSpPr/>
          <p:nvPr/>
        </p:nvSpPr>
        <p:spPr>
          <a:xfrm>
            <a:off x="631437" y="4894859"/>
            <a:ext cx="2472601" cy="923330"/>
          </a:xfrm>
          <a:prstGeom prst="rect">
            <a:avLst/>
          </a:prstGeom>
        </p:spPr>
        <p:txBody>
          <a:bodyPr wrap="square">
            <a:spAutoFit/>
          </a:bodyPr>
          <a:lstStyle/>
          <a:p>
            <a:pPr>
              <a:lnSpc>
                <a:spcPct val="150000"/>
              </a:lnSpc>
            </a:pPr>
            <a:r>
              <a:rPr lang="zh-CN" altLang="en-US" sz="120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endParaRPr lang="zh-CN" altLang="en-US" sz="1200" dirty="0">
              <a:solidFill>
                <a:schemeClr val="bg1"/>
              </a:solidFill>
              <a:latin typeface="微软雅黑" pitchFamily="34" charset="-122"/>
              <a:ea typeface="微软雅黑" pitchFamily="34" charset="-122"/>
              <a:sym typeface="Gill Sans" charset="0"/>
            </a:endParaRPr>
          </a:p>
        </p:txBody>
      </p:sp>
      <p:sp>
        <p:nvSpPr>
          <p:cNvPr id="98" name="TextBox 128">
            <a:extLst>
              <a:ext uri="{FF2B5EF4-FFF2-40B4-BE49-F238E27FC236}">
                <a16:creationId xmlns:a16="http://schemas.microsoft.com/office/drawing/2014/main" id="{4B545B6D-A9A3-45AE-AB5D-3A046BB0C8A8}"/>
              </a:ext>
            </a:extLst>
          </p:cNvPr>
          <p:cNvSpPr txBox="1"/>
          <p:nvPr/>
        </p:nvSpPr>
        <p:spPr>
          <a:xfrm>
            <a:off x="9614755" y="2049420"/>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99" name="Rectangle 129">
            <a:extLst>
              <a:ext uri="{FF2B5EF4-FFF2-40B4-BE49-F238E27FC236}">
                <a16:creationId xmlns:a16="http://schemas.microsoft.com/office/drawing/2014/main" id="{2CCAED9F-3263-48DF-9840-A67B2496AE4D}"/>
              </a:ext>
            </a:extLst>
          </p:cNvPr>
          <p:cNvSpPr/>
          <p:nvPr/>
        </p:nvSpPr>
        <p:spPr>
          <a:xfrm>
            <a:off x="9554161" y="2294979"/>
            <a:ext cx="2473449" cy="923330"/>
          </a:xfrm>
          <a:prstGeom prst="rect">
            <a:avLst/>
          </a:prstGeom>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00" name="TextBox 130">
            <a:extLst>
              <a:ext uri="{FF2B5EF4-FFF2-40B4-BE49-F238E27FC236}">
                <a16:creationId xmlns:a16="http://schemas.microsoft.com/office/drawing/2014/main" id="{0C249B14-0D9C-4A95-B42F-3BF93857EFA6}"/>
              </a:ext>
            </a:extLst>
          </p:cNvPr>
          <p:cNvSpPr txBox="1"/>
          <p:nvPr/>
        </p:nvSpPr>
        <p:spPr>
          <a:xfrm>
            <a:off x="9614755" y="3397987"/>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101" name="Rectangle 131">
            <a:extLst>
              <a:ext uri="{FF2B5EF4-FFF2-40B4-BE49-F238E27FC236}">
                <a16:creationId xmlns:a16="http://schemas.microsoft.com/office/drawing/2014/main" id="{D2A66D0F-101F-4CB2-A826-7EF4C2FC7C2E}"/>
              </a:ext>
            </a:extLst>
          </p:cNvPr>
          <p:cNvSpPr/>
          <p:nvPr/>
        </p:nvSpPr>
        <p:spPr>
          <a:xfrm>
            <a:off x="9554163" y="3643545"/>
            <a:ext cx="2282835" cy="923330"/>
          </a:xfrm>
          <a:prstGeom prst="rect">
            <a:avLst/>
          </a:prstGeom>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02" name="TextBox 132">
            <a:extLst>
              <a:ext uri="{FF2B5EF4-FFF2-40B4-BE49-F238E27FC236}">
                <a16:creationId xmlns:a16="http://schemas.microsoft.com/office/drawing/2014/main" id="{89C8BFF7-9EF8-4279-8808-E356240D75DB}"/>
              </a:ext>
            </a:extLst>
          </p:cNvPr>
          <p:cNvSpPr txBox="1"/>
          <p:nvPr/>
        </p:nvSpPr>
        <p:spPr>
          <a:xfrm>
            <a:off x="9614755" y="4703771"/>
            <a:ext cx="1376468" cy="318774"/>
          </a:xfrm>
          <a:prstGeom prst="rect">
            <a:avLst/>
          </a:prstGeom>
          <a:noFill/>
        </p:spPr>
        <p:txBody>
          <a:bodyPr wrap="none" lIns="71978" tIns="35989" rIns="71978" bIns="35989" rtlCol="0" anchor="t">
            <a:spAutoFit/>
          </a:bodyPr>
          <a:lstStyle/>
          <a:p>
            <a:pPr algn="ctr"/>
            <a:r>
              <a:rPr lang="zh-CN" altLang="en-US" sz="1599" dirty="0">
                <a:solidFill>
                  <a:schemeClr val="bg1"/>
                </a:solidFill>
                <a:latin typeface="微软雅黑" pitchFamily="34" charset="-122"/>
                <a:ea typeface="微软雅黑" pitchFamily="34" charset="-122"/>
                <a:sym typeface="微软雅黑" pitchFamily="34" charset="-122"/>
              </a:rPr>
              <a:t>单击添加标题</a:t>
            </a:r>
            <a:endParaRPr lang="en-US" altLang="zh-CN" sz="1599" dirty="0">
              <a:solidFill>
                <a:schemeClr val="bg1"/>
              </a:solidFill>
              <a:latin typeface="微软雅黑" pitchFamily="34" charset="-122"/>
              <a:ea typeface="微软雅黑" pitchFamily="34" charset="-122"/>
              <a:sym typeface="微软雅黑" pitchFamily="34" charset="-122"/>
            </a:endParaRPr>
          </a:p>
        </p:txBody>
      </p:sp>
      <p:sp>
        <p:nvSpPr>
          <p:cNvPr id="103" name="Rectangle 133">
            <a:extLst>
              <a:ext uri="{FF2B5EF4-FFF2-40B4-BE49-F238E27FC236}">
                <a16:creationId xmlns:a16="http://schemas.microsoft.com/office/drawing/2014/main" id="{04B30C56-AE59-4E23-A85D-ACDE42D4BC81}"/>
              </a:ext>
            </a:extLst>
          </p:cNvPr>
          <p:cNvSpPr/>
          <p:nvPr/>
        </p:nvSpPr>
        <p:spPr>
          <a:xfrm>
            <a:off x="9554163" y="4949329"/>
            <a:ext cx="2282835" cy="923330"/>
          </a:xfrm>
          <a:prstGeom prst="rect">
            <a:avLst/>
          </a:prstGeom>
        </p:spPr>
        <p:txBody>
          <a:bodyPr wrap="square">
            <a:spAutoFit/>
          </a:bodyPr>
          <a:lstStyle/>
          <a:p>
            <a:pPr>
              <a:lnSpc>
                <a:spcPct val="150000"/>
              </a:lnSpc>
            </a:pPr>
            <a:r>
              <a:rPr lang="zh-CN" altLang="en-US" sz="1200" dirty="0">
                <a:solidFill>
                  <a:schemeClr val="bg1"/>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Tree>
    <p:extLst>
      <p:ext uri="{BB962C8B-B14F-4D97-AF65-F5344CB8AC3E}">
        <p14:creationId xmlns:p14="http://schemas.microsoft.com/office/powerpoint/2010/main" val="235769111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fltVal val="0"/>
                                          </p:val>
                                        </p:tav>
                                        <p:tav tm="100000">
                                          <p:val>
                                            <p:strVal val="#ppt_h"/>
                                          </p:val>
                                        </p:tav>
                                      </p:tavLst>
                                    </p:anim>
                                    <p:animEffect transition="in" filter="fade">
                                      <p:cBhvr>
                                        <p:cTn id="50" dur="500"/>
                                        <p:tgtEl>
                                          <p:spTgt spid="8"/>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anim calcmode="lin" valueType="num">
                                      <p:cBhvr additive="base">
                                        <p:cTn id="54" dur="500" fill="hold"/>
                                        <p:tgtEl>
                                          <p:spTgt spid="92"/>
                                        </p:tgtEl>
                                        <p:attrNameLst>
                                          <p:attrName>ppt_x</p:attrName>
                                        </p:attrNameLst>
                                      </p:cBhvr>
                                      <p:tavLst>
                                        <p:tav tm="0">
                                          <p:val>
                                            <p:strVal val="0-#ppt_w/2"/>
                                          </p:val>
                                        </p:tav>
                                        <p:tav tm="100000">
                                          <p:val>
                                            <p:strVal val="#ppt_x"/>
                                          </p:val>
                                        </p:tav>
                                      </p:tavLst>
                                    </p:anim>
                                    <p:anim calcmode="lin" valueType="num">
                                      <p:cBhvr additive="base">
                                        <p:cTn id="55" dur="500" fill="hold"/>
                                        <p:tgtEl>
                                          <p:spTgt spid="9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94"/>
                                        </p:tgtEl>
                                        <p:attrNameLst>
                                          <p:attrName>style.visibility</p:attrName>
                                        </p:attrNameLst>
                                      </p:cBhvr>
                                      <p:to>
                                        <p:strVal val="visible"/>
                                      </p:to>
                                    </p:set>
                                    <p:anim calcmode="lin" valueType="num">
                                      <p:cBhvr additive="base">
                                        <p:cTn id="58" dur="500" fill="hold"/>
                                        <p:tgtEl>
                                          <p:spTgt spid="94"/>
                                        </p:tgtEl>
                                        <p:attrNameLst>
                                          <p:attrName>ppt_x</p:attrName>
                                        </p:attrNameLst>
                                      </p:cBhvr>
                                      <p:tavLst>
                                        <p:tav tm="0">
                                          <p:val>
                                            <p:strVal val="0-#ppt_w/2"/>
                                          </p:val>
                                        </p:tav>
                                        <p:tav tm="100000">
                                          <p:val>
                                            <p:strVal val="#ppt_x"/>
                                          </p:val>
                                        </p:tav>
                                      </p:tavLst>
                                    </p:anim>
                                    <p:anim calcmode="lin" valueType="num">
                                      <p:cBhvr additive="base">
                                        <p:cTn id="59" dur="500" fill="hold"/>
                                        <p:tgtEl>
                                          <p:spTgt spid="94"/>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 calcmode="lin" valueType="num">
                                      <p:cBhvr additive="base">
                                        <p:cTn id="62" dur="500" fill="hold"/>
                                        <p:tgtEl>
                                          <p:spTgt spid="96"/>
                                        </p:tgtEl>
                                        <p:attrNameLst>
                                          <p:attrName>ppt_x</p:attrName>
                                        </p:attrNameLst>
                                      </p:cBhvr>
                                      <p:tavLst>
                                        <p:tav tm="0">
                                          <p:val>
                                            <p:strVal val="0-#ppt_w/2"/>
                                          </p:val>
                                        </p:tav>
                                        <p:tav tm="100000">
                                          <p:val>
                                            <p:strVal val="#ppt_x"/>
                                          </p:val>
                                        </p:tav>
                                      </p:tavLst>
                                    </p:anim>
                                    <p:anim calcmode="lin" valueType="num">
                                      <p:cBhvr additive="base">
                                        <p:cTn id="63" dur="500" fill="hold"/>
                                        <p:tgtEl>
                                          <p:spTgt spid="96"/>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98"/>
                                        </p:tgtEl>
                                        <p:attrNameLst>
                                          <p:attrName>style.visibility</p:attrName>
                                        </p:attrNameLst>
                                      </p:cBhvr>
                                      <p:to>
                                        <p:strVal val="visible"/>
                                      </p:to>
                                    </p:set>
                                    <p:anim calcmode="lin" valueType="num">
                                      <p:cBhvr additive="base">
                                        <p:cTn id="66" dur="500" fill="hold"/>
                                        <p:tgtEl>
                                          <p:spTgt spid="98"/>
                                        </p:tgtEl>
                                        <p:attrNameLst>
                                          <p:attrName>ppt_x</p:attrName>
                                        </p:attrNameLst>
                                      </p:cBhvr>
                                      <p:tavLst>
                                        <p:tav tm="0">
                                          <p:val>
                                            <p:strVal val="1+#ppt_w/2"/>
                                          </p:val>
                                        </p:tav>
                                        <p:tav tm="100000">
                                          <p:val>
                                            <p:strVal val="#ppt_x"/>
                                          </p:val>
                                        </p:tav>
                                      </p:tavLst>
                                    </p:anim>
                                    <p:anim calcmode="lin" valueType="num">
                                      <p:cBhvr additive="base">
                                        <p:cTn id="67" dur="500" fill="hold"/>
                                        <p:tgtEl>
                                          <p:spTgt spid="98"/>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 calcmode="lin" valueType="num">
                                      <p:cBhvr additive="base">
                                        <p:cTn id="70" dur="500" fill="hold"/>
                                        <p:tgtEl>
                                          <p:spTgt spid="100"/>
                                        </p:tgtEl>
                                        <p:attrNameLst>
                                          <p:attrName>ppt_x</p:attrName>
                                        </p:attrNameLst>
                                      </p:cBhvr>
                                      <p:tavLst>
                                        <p:tav tm="0">
                                          <p:val>
                                            <p:strVal val="1+#ppt_w/2"/>
                                          </p:val>
                                        </p:tav>
                                        <p:tav tm="100000">
                                          <p:val>
                                            <p:strVal val="#ppt_x"/>
                                          </p:val>
                                        </p:tav>
                                      </p:tavLst>
                                    </p:anim>
                                    <p:anim calcmode="lin" valueType="num">
                                      <p:cBhvr additive="base">
                                        <p:cTn id="71" dur="500" fill="hold"/>
                                        <p:tgtEl>
                                          <p:spTgt spid="100"/>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anim calcmode="lin" valueType="num">
                                      <p:cBhvr additive="base">
                                        <p:cTn id="74" dur="500" fill="hold"/>
                                        <p:tgtEl>
                                          <p:spTgt spid="102"/>
                                        </p:tgtEl>
                                        <p:attrNameLst>
                                          <p:attrName>ppt_x</p:attrName>
                                        </p:attrNameLst>
                                      </p:cBhvr>
                                      <p:tavLst>
                                        <p:tav tm="0">
                                          <p:val>
                                            <p:strVal val="1+#ppt_w/2"/>
                                          </p:val>
                                        </p:tav>
                                        <p:tav tm="100000">
                                          <p:val>
                                            <p:strVal val="#ppt_x"/>
                                          </p:val>
                                        </p:tav>
                                      </p:tavLst>
                                    </p:anim>
                                    <p:anim calcmode="lin" valueType="num">
                                      <p:cBhvr additive="base">
                                        <p:cTn id="75" dur="500" fill="hold"/>
                                        <p:tgtEl>
                                          <p:spTgt spid="102"/>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 presetClass="entr" presetSubtype="8" fill="hold" grpId="0" nodeType="after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0-#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 calcmode="lin" valueType="num">
                                      <p:cBhvr additive="base">
                                        <p:cTn id="83" dur="500" fill="hold"/>
                                        <p:tgtEl>
                                          <p:spTgt spid="95"/>
                                        </p:tgtEl>
                                        <p:attrNameLst>
                                          <p:attrName>ppt_x</p:attrName>
                                        </p:attrNameLst>
                                      </p:cBhvr>
                                      <p:tavLst>
                                        <p:tav tm="0">
                                          <p:val>
                                            <p:strVal val="0-#ppt_w/2"/>
                                          </p:val>
                                        </p:tav>
                                        <p:tav tm="100000">
                                          <p:val>
                                            <p:strVal val="#ppt_x"/>
                                          </p:val>
                                        </p:tav>
                                      </p:tavLst>
                                    </p:anim>
                                    <p:anim calcmode="lin" valueType="num">
                                      <p:cBhvr additive="base">
                                        <p:cTn id="84" dur="500" fill="hold"/>
                                        <p:tgtEl>
                                          <p:spTgt spid="9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0-#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 calcmode="lin" valueType="num">
                                      <p:cBhvr additive="base">
                                        <p:cTn id="91" dur="500" fill="hold"/>
                                        <p:tgtEl>
                                          <p:spTgt spid="99"/>
                                        </p:tgtEl>
                                        <p:attrNameLst>
                                          <p:attrName>ppt_x</p:attrName>
                                        </p:attrNameLst>
                                      </p:cBhvr>
                                      <p:tavLst>
                                        <p:tav tm="0">
                                          <p:val>
                                            <p:strVal val="1+#ppt_w/2"/>
                                          </p:val>
                                        </p:tav>
                                        <p:tav tm="100000">
                                          <p:val>
                                            <p:strVal val="#ppt_x"/>
                                          </p:val>
                                        </p:tav>
                                      </p:tavLst>
                                    </p:anim>
                                    <p:anim calcmode="lin" valueType="num">
                                      <p:cBhvr additive="base">
                                        <p:cTn id="92" dur="500" fill="hold"/>
                                        <p:tgtEl>
                                          <p:spTgt spid="99"/>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01"/>
                                        </p:tgtEl>
                                        <p:attrNameLst>
                                          <p:attrName>style.visibility</p:attrName>
                                        </p:attrNameLst>
                                      </p:cBhvr>
                                      <p:to>
                                        <p:strVal val="visible"/>
                                      </p:to>
                                    </p:set>
                                    <p:anim calcmode="lin" valueType="num">
                                      <p:cBhvr additive="base">
                                        <p:cTn id="95" dur="500" fill="hold"/>
                                        <p:tgtEl>
                                          <p:spTgt spid="101"/>
                                        </p:tgtEl>
                                        <p:attrNameLst>
                                          <p:attrName>ppt_x</p:attrName>
                                        </p:attrNameLst>
                                      </p:cBhvr>
                                      <p:tavLst>
                                        <p:tav tm="0">
                                          <p:val>
                                            <p:strVal val="1+#ppt_w/2"/>
                                          </p:val>
                                        </p:tav>
                                        <p:tav tm="100000">
                                          <p:val>
                                            <p:strVal val="#ppt_x"/>
                                          </p:val>
                                        </p:tav>
                                      </p:tavLst>
                                    </p:anim>
                                    <p:anim calcmode="lin" valueType="num">
                                      <p:cBhvr additive="base">
                                        <p:cTn id="96" dur="500" fill="hold"/>
                                        <p:tgtEl>
                                          <p:spTgt spid="101"/>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 calcmode="lin" valueType="num">
                                      <p:cBhvr additive="base">
                                        <p:cTn id="99" dur="500" fill="hold"/>
                                        <p:tgtEl>
                                          <p:spTgt spid="103"/>
                                        </p:tgtEl>
                                        <p:attrNameLst>
                                          <p:attrName>ppt_x</p:attrName>
                                        </p:attrNameLst>
                                      </p:cBhvr>
                                      <p:tavLst>
                                        <p:tav tm="0">
                                          <p:val>
                                            <p:strVal val="1+#ppt_w/2"/>
                                          </p:val>
                                        </p:tav>
                                        <p:tav tm="100000">
                                          <p:val>
                                            <p:strVal val="#ppt_x"/>
                                          </p:val>
                                        </p:tav>
                                      </p:tavLst>
                                    </p:anim>
                                    <p:anim calcmode="lin" valueType="num">
                                      <p:cBhvr additive="base">
                                        <p:cTn id="100"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2" grpId="0"/>
      <p:bldP spid="93" grpId="0"/>
      <p:bldP spid="94" grpId="0"/>
      <p:bldP spid="95" grpId="0"/>
      <p:bldP spid="96" grpId="0"/>
      <p:bldP spid="97" grpId="0"/>
      <p:bldP spid="98" grpId="0"/>
      <p:bldP spid="99" grpId="0"/>
      <p:bldP spid="100" grpId="0"/>
      <p:bldP spid="101" grpId="0"/>
      <p:bldP spid="102" grpId="0"/>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8">
            <a:extLst>
              <a:ext uri="{FF2B5EF4-FFF2-40B4-BE49-F238E27FC236}">
                <a16:creationId xmlns:a16="http://schemas.microsoft.com/office/drawing/2014/main" id="{6B3962C0-FC42-4FEB-B1C0-2293DF13C917}"/>
              </a:ext>
            </a:extLst>
          </p:cNvPr>
          <p:cNvGrpSpPr/>
          <p:nvPr/>
        </p:nvGrpSpPr>
        <p:grpSpPr>
          <a:xfrm>
            <a:off x="4158182" y="1315020"/>
            <a:ext cx="3789249" cy="4368152"/>
            <a:chOff x="4165305" y="1575838"/>
            <a:chExt cx="3790418" cy="4368152"/>
          </a:xfrm>
        </p:grpSpPr>
        <p:grpSp>
          <p:nvGrpSpPr>
            <p:cNvPr id="5" name="组合 29">
              <a:extLst>
                <a:ext uri="{FF2B5EF4-FFF2-40B4-BE49-F238E27FC236}">
                  <a16:creationId xmlns:a16="http://schemas.microsoft.com/office/drawing/2014/main" id="{E9ED1CD3-05BA-46A8-A172-2A7FEBB17A8A}"/>
                </a:ext>
              </a:extLst>
            </p:cNvPr>
            <p:cNvGrpSpPr/>
            <p:nvPr/>
          </p:nvGrpSpPr>
          <p:grpSpPr>
            <a:xfrm>
              <a:off x="4165305" y="1575838"/>
              <a:ext cx="3790418" cy="4368152"/>
              <a:chOff x="4350514" y="1861198"/>
              <a:chExt cx="3442474" cy="3967174"/>
            </a:xfrm>
          </p:grpSpPr>
          <p:sp>
            <p:nvSpPr>
              <p:cNvPr id="13" name="任意多边形 40">
                <a:extLst>
                  <a:ext uri="{FF2B5EF4-FFF2-40B4-BE49-F238E27FC236}">
                    <a16:creationId xmlns:a16="http://schemas.microsoft.com/office/drawing/2014/main" id="{34583D04-9C19-43CA-ACB7-3EC1F6BEF888}"/>
                  </a:ext>
                </a:extLst>
              </p:cNvPr>
              <p:cNvSpPr/>
              <p:nvPr/>
            </p:nvSpPr>
            <p:spPr>
              <a:xfrm rot="3600000">
                <a:off x="5948131" y="2398345"/>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sp>
            <p:nvSpPr>
              <p:cNvPr id="14" name="任意多边形 41">
                <a:extLst>
                  <a:ext uri="{FF2B5EF4-FFF2-40B4-BE49-F238E27FC236}">
                    <a16:creationId xmlns:a16="http://schemas.microsoft.com/office/drawing/2014/main" id="{8D86AA9C-2893-46A2-B976-9F7D4EE6B5A0}"/>
                  </a:ext>
                </a:extLst>
              </p:cNvPr>
              <p:cNvSpPr/>
              <p:nvPr/>
            </p:nvSpPr>
            <p:spPr>
              <a:xfrm>
                <a:off x="4643206" y="2188795"/>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sp>
            <p:nvSpPr>
              <p:cNvPr id="15" name="任意多边形 42">
                <a:extLst>
                  <a:ext uri="{FF2B5EF4-FFF2-40B4-BE49-F238E27FC236}">
                    <a16:creationId xmlns:a16="http://schemas.microsoft.com/office/drawing/2014/main" id="{A59F9CFA-261E-40AC-BD94-420229149414}"/>
                  </a:ext>
                </a:extLst>
              </p:cNvPr>
              <p:cNvSpPr/>
              <p:nvPr/>
            </p:nvSpPr>
            <p:spPr>
              <a:xfrm rot="7200000">
                <a:off x="6426385" y="3635236"/>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sp>
            <p:nvSpPr>
              <p:cNvPr id="16" name="任意多边形 43">
                <a:extLst>
                  <a:ext uri="{FF2B5EF4-FFF2-40B4-BE49-F238E27FC236}">
                    <a16:creationId xmlns:a16="http://schemas.microsoft.com/office/drawing/2014/main" id="{0B05FF19-9B82-4049-89B5-9B353630BD33}"/>
                  </a:ext>
                </a:extLst>
              </p:cNvPr>
              <p:cNvSpPr/>
              <p:nvPr/>
            </p:nvSpPr>
            <p:spPr>
              <a:xfrm rot="10800000">
                <a:off x="5598178" y="4666948"/>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sp>
            <p:nvSpPr>
              <p:cNvPr id="17" name="任意多边形 44">
                <a:extLst>
                  <a:ext uri="{FF2B5EF4-FFF2-40B4-BE49-F238E27FC236}">
                    <a16:creationId xmlns:a16="http://schemas.microsoft.com/office/drawing/2014/main" id="{8DE3D570-028F-4951-B4BE-E54692730248}"/>
                  </a:ext>
                </a:extLst>
              </p:cNvPr>
              <p:cNvSpPr/>
              <p:nvPr/>
            </p:nvSpPr>
            <p:spPr>
              <a:xfrm rot="14400000">
                <a:off x="4291784" y="4461769"/>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sp>
            <p:nvSpPr>
              <p:cNvPr id="18" name="任意多边形 45">
                <a:extLst>
                  <a:ext uri="{FF2B5EF4-FFF2-40B4-BE49-F238E27FC236}">
                    <a16:creationId xmlns:a16="http://schemas.microsoft.com/office/drawing/2014/main" id="{469CE9F0-A54E-4564-B947-8AC31F81D10E}"/>
                  </a:ext>
                </a:extLst>
              </p:cNvPr>
              <p:cNvSpPr/>
              <p:nvPr/>
            </p:nvSpPr>
            <p:spPr>
              <a:xfrm rot="18000000">
                <a:off x="3813367" y="3220509"/>
                <a:ext cx="1903750" cy="829456"/>
              </a:xfrm>
              <a:custGeom>
                <a:avLst/>
                <a:gdLst>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 name="connsiteX0" fmla="*/ 1903750 w 1903750"/>
                  <a:gd name="connsiteY0" fmla="*/ 821961 h 829456"/>
                  <a:gd name="connsiteX1" fmla="*/ 1429062 w 1903750"/>
                  <a:gd name="connsiteY1" fmla="*/ 0 h 829456"/>
                  <a:gd name="connsiteX2" fmla="*/ 0 w 1903750"/>
                  <a:gd name="connsiteY2" fmla="*/ 829456 h 829456"/>
                  <a:gd name="connsiteX3" fmla="*/ 1903750 w 1903750"/>
                  <a:gd name="connsiteY3" fmla="*/ 821961 h 829456"/>
                </a:gdLst>
                <a:ahLst/>
                <a:cxnLst>
                  <a:cxn ang="0">
                    <a:pos x="connsiteX0" y="connsiteY0"/>
                  </a:cxn>
                  <a:cxn ang="0">
                    <a:pos x="connsiteX1" y="connsiteY1"/>
                  </a:cxn>
                  <a:cxn ang="0">
                    <a:pos x="connsiteX2" y="connsiteY2"/>
                  </a:cxn>
                  <a:cxn ang="0">
                    <a:pos x="connsiteX3" y="connsiteY3"/>
                  </a:cxn>
                </a:cxnLst>
                <a:rect l="l" t="t" r="r" b="b"/>
                <a:pathLst>
                  <a:path w="1903750" h="829456">
                    <a:moveTo>
                      <a:pt x="1903750" y="821961"/>
                    </a:moveTo>
                    <a:lnTo>
                      <a:pt x="1429062" y="0"/>
                    </a:lnTo>
                    <a:cubicBezTo>
                      <a:pt x="1414905" y="219023"/>
                      <a:pt x="493842" y="790315"/>
                      <a:pt x="0" y="829456"/>
                    </a:cubicBezTo>
                    <a:lnTo>
                      <a:pt x="1903750" y="821961"/>
                    </a:lnTo>
                    <a:close/>
                  </a:path>
                </a:pathLst>
              </a:custGeom>
              <a:solidFill>
                <a:schemeClr val="bg1">
                  <a:lumMod val="65000"/>
                </a:schemeClr>
              </a:solidFill>
              <a:ln w="120650" cap="flat" cmpd="sng" algn="ctr">
                <a:gradFill flip="none" rotWithShape="1">
                  <a:gsLst>
                    <a:gs pos="0">
                      <a:sysClr val="window" lastClr="FFFFFF">
                        <a:lumMod val="78000"/>
                      </a:sysClr>
                    </a:gs>
                    <a:gs pos="100000">
                      <a:sysClr val="window" lastClr="FFFFFF">
                        <a:lumMod val="98000"/>
                      </a:sysClr>
                    </a:gs>
                  </a:gsLst>
                  <a:lin ang="54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799"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DIN-BoldItalic" pitchFamily="50" charset="0"/>
                  <a:ea typeface="等线" panose="02010600030101010101" pitchFamily="2" charset="-122"/>
                  <a:cs typeface="+mn-cs"/>
                </a:endParaRPr>
              </a:p>
            </p:txBody>
          </p:sp>
        </p:grpSp>
        <p:sp>
          <p:nvSpPr>
            <p:cNvPr id="6" name="矩形 5">
              <a:extLst>
                <a:ext uri="{FF2B5EF4-FFF2-40B4-BE49-F238E27FC236}">
                  <a16:creationId xmlns:a16="http://schemas.microsoft.com/office/drawing/2014/main" id="{DFFDD860-A910-4375-9D19-1CEF190C673A}"/>
                </a:ext>
              </a:extLst>
            </p:cNvPr>
            <p:cNvSpPr/>
            <p:nvPr/>
          </p:nvSpPr>
          <p:spPr>
            <a:xfrm>
              <a:off x="5652558" y="3344414"/>
              <a:ext cx="800466" cy="830740"/>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399" b="1"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添加</a:t>
              </a:r>
              <a:endParaRPr lang="en-US" altLang="zh-CN" sz="2399" b="1"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399" b="1" kern="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标题</a:t>
              </a:r>
              <a:endParaRPr kumimoji="0" lang="zh-CN" altLang="en-US" sz="2399"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7" name="矩形 6">
              <a:extLst>
                <a:ext uri="{FF2B5EF4-FFF2-40B4-BE49-F238E27FC236}">
                  <a16:creationId xmlns:a16="http://schemas.microsoft.com/office/drawing/2014/main" id="{ED907683-1E01-4B22-B5FD-595816B29698}"/>
                </a:ext>
              </a:extLst>
            </p:cNvPr>
            <p:cNvSpPr/>
            <p:nvPr/>
          </p:nvSpPr>
          <p:spPr>
            <a:xfrm>
              <a:off x="5508362" y="2335094"/>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01</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a:extLst>
                <a:ext uri="{FF2B5EF4-FFF2-40B4-BE49-F238E27FC236}">
                  <a16:creationId xmlns:a16="http://schemas.microsoft.com/office/drawing/2014/main" id="{0F7CCB13-120C-428F-A680-66955C0C6A31}"/>
                </a:ext>
              </a:extLst>
            </p:cNvPr>
            <p:cNvSpPr/>
            <p:nvPr/>
          </p:nvSpPr>
          <p:spPr>
            <a:xfrm>
              <a:off x="6777523" y="2836585"/>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02</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9" name="矩形 8">
              <a:extLst>
                <a:ext uri="{FF2B5EF4-FFF2-40B4-BE49-F238E27FC236}">
                  <a16:creationId xmlns:a16="http://schemas.microsoft.com/office/drawing/2014/main" id="{CDA30174-C132-4278-8B1D-1048C9AC3BD7}"/>
                </a:ext>
              </a:extLst>
            </p:cNvPr>
            <p:cNvSpPr/>
            <p:nvPr/>
          </p:nvSpPr>
          <p:spPr>
            <a:xfrm>
              <a:off x="6840413" y="4127852"/>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03</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a:extLst>
                <a:ext uri="{FF2B5EF4-FFF2-40B4-BE49-F238E27FC236}">
                  <a16:creationId xmlns:a16="http://schemas.microsoft.com/office/drawing/2014/main" id="{BA8AC0C0-9933-46B4-948E-029A1AF297F9}"/>
                </a:ext>
              </a:extLst>
            </p:cNvPr>
            <p:cNvSpPr/>
            <p:nvPr/>
          </p:nvSpPr>
          <p:spPr>
            <a:xfrm>
              <a:off x="5863743" y="4694192"/>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04</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1" name="矩形 10">
              <a:extLst>
                <a:ext uri="{FF2B5EF4-FFF2-40B4-BE49-F238E27FC236}">
                  <a16:creationId xmlns:a16="http://schemas.microsoft.com/office/drawing/2014/main" id="{A3606A70-67A1-4F7A-92F3-73F90183545B}"/>
                </a:ext>
              </a:extLst>
            </p:cNvPr>
            <p:cNvSpPr/>
            <p:nvPr/>
          </p:nvSpPr>
          <p:spPr>
            <a:xfrm>
              <a:off x="4698229" y="4216558"/>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05</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a:extLst>
                <a:ext uri="{FF2B5EF4-FFF2-40B4-BE49-F238E27FC236}">
                  <a16:creationId xmlns:a16="http://schemas.microsoft.com/office/drawing/2014/main" id="{642F8846-328A-41FD-BD69-5C1FC2215E41}"/>
                </a:ext>
              </a:extLst>
            </p:cNvPr>
            <p:cNvSpPr/>
            <p:nvPr/>
          </p:nvSpPr>
          <p:spPr>
            <a:xfrm>
              <a:off x="4651988" y="2939888"/>
              <a:ext cx="658664" cy="46153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rPr>
                <a:t>06</a:t>
              </a:r>
              <a:endParaRPr kumimoji="0" lang="zh-CN" altLang="en-US" sz="2399"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anose="020B0604020202020204" pitchFamily="34" charset="-122"/>
              </a:endParaRPr>
            </a:p>
          </p:txBody>
        </p:sp>
      </p:grpSp>
      <p:grpSp>
        <p:nvGrpSpPr>
          <p:cNvPr id="19" name="组合 46">
            <a:extLst>
              <a:ext uri="{FF2B5EF4-FFF2-40B4-BE49-F238E27FC236}">
                <a16:creationId xmlns:a16="http://schemas.microsoft.com/office/drawing/2014/main" id="{969F0E0E-59E2-4723-A8D6-FD6CA04D7520}"/>
              </a:ext>
            </a:extLst>
          </p:cNvPr>
          <p:cNvGrpSpPr/>
          <p:nvPr/>
        </p:nvGrpSpPr>
        <p:grpSpPr>
          <a:xfrm>
            <a:off x="8046777" y="1761387"/>
            <a:ext cx="2676442" cy="766536"/>
            <a:chOff x="8055099" y="1793608"/>
            <a:chExt cx="2677268" cy="766536"/>
          </a:xfrm>
        </p:grpSpPr>
        <p:sp>
          <p:nvSpPr>
            <p:cNvPr id="20" name="TextBox 30">
              <a:extLst>
                <a:ext uri="{FF2B5EF4-FFF2-40B4-BE49-F238E27FC236}">
                  <a16:creationId xmlns:a16="http://schemas.microsoft.com/office/drawing/2014/main" id="{BF1DA7D0-7F9C-4DFF-B6B1-DBF79CDC74F5}"/>
                </a:ext>
              </a:extLst>
            </p:cNvPr>
            <p:cNvSpPr txBox="1"/>
            <p:nvPr/>
          </p:nvSpPr>
          <p:spPr>
            <a:xfrm>
              <a:off x="8061888" y="2098479"/>
              <a:ext cx="2670479"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TextBox 30">
              <a:extLst>
                <a:ext uri="{FF2B5EF4-FFF2-40B4-BE49-F238E27FC236}">
                  <a16:creationId xmlns:a16="http://schemas.microsoft.com/office/drawing/2014/main" id="{CC9F546E-8644-45C2-8F2A-9A405AFE38A3}"/>
                </a:ext>
              </a:extLst>
            </p:cNvPr>
            <p:cNvSpPr txBox="1"/>
            <p:nvPr/>
          </p:nvSpPr>
          <p:spPr>
            <a:xfrm>
              <a:off x="8055099" y="1793608"/>
              <a:ext cx="2670479" cy="338426"/>
            </a:xfrm>
            <a:prstGeom prst="rect">
              <a:avLst/>
            </a:prstGeom>
            <a:noFill/>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单击添加标题二</a:t>
              </a:r>
            </a:p>
          </p:txBody>
        </p:sp>
      </p:grpSp>
      <p:grpSp>
        <p:nvGrpSpPr>
          <p:cNvPr id="22" name="组合 49">
            <a:extLst>
              <a:ext uri="{FF2B5EF4-FFF2-40B4-BE49-F238E27FC236}">
                <a16:creationId xmlns:a16="http://schemas.microsoft.com/office/drawing/2014/main" id="{4883275D-FEFE-4CC7-A66F-96B87A176E7F}"/>
              </a:ext>
            </a:extLst>
          </p:cNvPr>
          <p:cNvGrpSpPr/>
          <p:nvPr/>
        </p:nvGrpSpPr>
        <p:grpSpPr>
          <a:xfrm>
            <a:off x="8046777" y="3121643"/>
            <a:ext cx="2676442" cy="757745"/>
            <a:chOff x="8055099" y="3112003"/>
            <a:chExt cx="2677268" cy="757746"/>
          </a:xfrm>
        </p:grpSpPr>
        <p:sp>
          <p:nvSpPr>
            <p:cNvPr id="23" name="TextBox 30">
              <a:extLst>
                <a:ext uri="{FF2B5EF4-FFF2-40B4-BE49-F238E27FC236}">
                  <a16:creationId xmlns:a16="http://schemas.microsoft.com/office/drawing/2014/main" id="{0B4A06C1-0E9B-4BDA-A499-57B21E6D3669}"/>
                </a:ext>
              </a:extLst>
            </p:cNvPr>
            <p:cNvSpPr txBox="1"/>
            <p:nvPr/>
          </p:nvSpPr>
          <p:spPr>
            <a:xfrm>
              <a:off x="8061888" y="3408084"/>
              <a:ext cx="2670479"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4" name="TextBox 30">
              <a:extLst>
                <a:ext uri="{FF2B5EF4-FFF2-40B4-BE49-F238E27FC236}">
                  <a16:creationId xmlns:a16="http://schemas.microsoft.com/office/drawing/2014/main" id="{FC0024B8-228F-4474-A150-D69AC2CB357F}"/>
                </a:ext>
              </a:extLst>
            </p:cNvPr>
            <p:cNvSpPr txBox="1"/>
            <p:nvPr/>
          </p:nvSpPr>
          <p:spPr>
            <a:xfrm>
              <a:off x="8055099" y="3112003"/>
              <a:ext cx="2670479" cy="338426"/>
            </a:xfrm>
            <a:prstGeom prst="rect">
              <a:avLst/>
            </a:prstGeom>
            <a:noFill/>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单击添加标题三</a:t>
              </a:r>
            </a:p>
          </p:txBody>
        </p:sp>
      </p:grpSp>
      <p:grpSp>
        <p:nvGrpSpPr>
          <p:cNvPr id="25" name="组合 52">
            <a:extLst>
              <a:ext uri="{FF2B5EF4-FFF2-40B4-BE49-F238E27FC236}">
                <a16:creationId xmlns:a16="http://schemas.microsoft.com/office/drawing/2014/main" id="{AA1629B4-0357-413F-8B9E-693FAD81B24B}"/>
              </a:ext>
            </a:extLst>
          </p:cNvPr>
          <p:cNvGrpSpPr/>
          <p:nvPr/>
        </p:nvGrpSpPr>
        <p:grpSpPr>
          <a:xfrm>
            <a:off x="8046777" y="4481907"/>
            <a:ext cx="2676442" cy="766533"/>
            <a:chOff x="8055099" y="4514129"/>
            <a:chExt cx="2677268" cy="766533"/>
          </a:xfrm>
        </p:grpSpPr>
        <p:sp>
          <p:nvSpPr>
            <p:cNvPr id="26" name="TextBox 30">
              <a:extLst>
                <a:ext uri="{FF2B5EF4-FFF2-40B4-BE49-F238E27FC236}">
                  <a16:creationId xmlns:a16="http://schemas.microsoft.com/office/drawing/2014/main" id="{EAF3CDA4-90E3-4231-9BA1-329006B5060A}"/>
                </a:ext>
              </a:extLst>
            </p:cNvPr>
            <p:cNvSpPr txBox="1"/>
            <p:nvPr/>
          </p:nvSpPr>
          <p:spPr>
            <a:xfrm>
              <a:off x="8061888" y="4818997"/>
              <a:ext cx="2670479"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7" name="TextBox 30">
              <a:extLst>
                <a:ext uri="{FF2B5EF4-FFF2-40B4-BE49-F238E27FC236}">
                  <a16:creationId xmlns:a16="http://schemas.microsoft.com/office/drawing/2014/main" id="{D9E528DC-951A-4844-A1E1-0BCE0B1A68F3}"/>
                </a:ext>
              </a:extLst>
            </p:cNvPr>
            <p:cNvSpPr txBox="1"/>
            <p:nvPr/>
          </p:nvSpPr>
          <p:spPr>
            <a:xfrm>
              <a:off x="8055099" y="4514129"/>
              <a:ext cx="2670479" cy="338426"/>
            </a:xfrm>
            <a:prstGeom prst="rect">
              <a:avLst/>
            </a:prstGeom>
            <a:noFill/>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单击添加标题四</a:t>
              </a:r>
            </a:p>
          </p:txBody>
        </p:sp>
      </p:grpSp>
      <p:grpSp>
        <p:nvGrpSpPr>
          <p:cNvPr id="28" name="组合 55">
            <a:extLst>
              <a:ext uri="{FF2B5EF4-FFF2-40B4-BE49-F238E27FC236}">
                <a16:creationId xmlns:a16="http://schemas.microsoft.com/office/drawing/2014/main" id="{739C4B26-4BF9-4E3E-8FD6-64C9B90F79C3}"/>
              </a:ext>
            </a:extLst>
          </p:cNvPr>
          <p:cNvGrpSpPr/>
          <p:nvPr/>
        </p:nvGrpSpPr>
        <p:grpSpPr>
          <a:xfrm>
            <a:off x="1346666" y="1761387"/>
            <a:ext cx="2676442" cy="766536"/>
            <a:chOff x="8055099" y="1793608"/>
            <a:chExt cx="2677268" cy="766536"/>
          </a:xfrm>
        </p:grpSpPr>
        <p:sp>
          <p:nvSpPr>
            <p:cNvPr id="29" name="TextBox 30">
              <a:extLst>
                <a:ext uri="{FF2B5EF4-FFF2-40B4-BE49-F238E27FC236}">
                  <a16:creationId xmlns:a16="http://schemas.microsoft.com/office/drawing/2014/main" id="{BE1001A0-C996-4587-891E-DBC976059D09}"/>
                </a:ext>
              </a:extLst>
            </p:cNvPr>
            <p:cNvSpPr txBox="1"/>
            <p:nvPr/>
          </p:nvSpPr>
          <p:spPr>
            <a:xfrm>
              <a:off x="8061888" y="2098479"/>
              <a:ext cx="2670479"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sz="1200" dirty="0">
                <a:solidFill>
                  <a:schemeClr val="bg1"/>
                </a:solidFill>
                <a:latin typeface="微软雅黑" panose="020B0503020204020204" pitchFamily="34" charset="-122"/>
                <a:ea typeface="微软雅黑" panose="020B0503020204020204" pitchFamily="34" charset="-122"/>
              </a:endParaRPr>
            </a:p>
          </p:txBody>
        </p:sp>
        <p:sp>
          <p:nvSpPr>
            <p:cNvPr id="30" name="TextBox 30">
              <a:extLst>
                <a:ext uri="{FF2B5EF4-FFF2-40B4-BE49-F238E27FC236}">
                  <a16:creationId xmlns:a16="http://schemas.microsoft.com/office/drawing/2014/main" id="{274C92C7-D600-42A4-BB81-4287F4924D8D}"/>
                </a:ext>
              </a:extLst>
            </p:cNvPr>
            <p:cNvSpPr txBox="1"/>
            <p:nvPr/>
          </p:nvSpPr>
          <p:spPr>
            <a:xfrm>
              <a:off x="8055099" y="1793608"/>
              <a:ext cx="2670479" cy="338426"/>
            </a:xfrm>
            <a:prstGeom prst="rect">
              <a:avLst/>
            </a:prstGeom>
            <a:noFill/>
            <a:ln>
              <a:noFill/>
            </a:ln>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单击添加标题一</a:t>
              </a:r>
            </a:p>
          </p:txBody>
        </p:sp>
      </p:grpSp>
      <p:grpSp>
        <p:nvGrpSpPr>
          <p:cNvPr id="31" name="组合 70">
            <a:extLst>
              <a:ext uri="{FF2B5EF4-FFF2-40B4-BE49-F238E27FC236}">
                <a16:creationId xmlns:a16="http://schemas.microsoft.com/office/drawing/2014/main" id="{C44AD02D-154E-4E1A-8DB7-54051542A44B}"/>
              </a:ext>
            </a:extLst>
          </p:cNvPr>
          <p:cNvGrpSpPr/>
          <p:nvPr/>
        </p:nvGrpSpPr>
        <p:grpSpPr>
          <a:xfrm>
            <a:off x="1346666" y="3121649"/>
            <a:ext cx="2676442" cy="766537"/>
            <a:chOff x="8055099" y="3112003"/>
            <a:chExt cx="2677268" cy="766536"/>
          </a:xfrm>
        </p:grpSpPr>
        <p:sp>
          <p:nvSpPr>
            <p:cNvPr id="32" name="TextBox 30">
              <a:extLst>
                <a:ext uri="{FF2B5EF4-FFF2-40B4-BE49-F238E27FC236}">
                  <a16:creationId xmlns:a16="http://schemas.microsoft.com/office/drawing/2014/main" id="{DDE0520B-A57B-417F-815C-C49C94287D91}"/>
                </a:ext>
              </a:extLst>
            </p:cNvPr>
            <p:cNvSpPr txBox="1"/>
            <p:nvPr/>
          </p:nvSpPr>
          <p:spPr>
            <a:xfrm>
              <a:off x="8061888" y="3416875"/>
              <a:ext cx="2670479" cy="461664"/>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3" name="TextBox 30">
              <a:extLst>
                <a:ext uri="{FF2B5EF4-FFF2-40B4-BE49-F238E27FC236}">
                  <a16:creationId xmlns:a16="http://schemas.microsoft.com/office/drawing/2014/main" id="{00CF9E5B-8543-42E6-AF68-7D8FE5F6404F}"/>
                </a:ext>
              </a:extLst>
            </p:cNvPr>
            <p:cNvSpPr txBox="1"/>
            <p:nvPr/>
          </p:nvSpPr>
          <p:spPr>
            <a:xfrm>
              <a:off x="8055099" y="3112003"/>
              <a:ext cx="2670479" cy="338426"/>
            </a:xfrm>
            <a:prstGeom prst="rect">
              <a:avLst/>
            </a:prstGeom>
            <a:noFill/>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单击添加标题六</a:t>
              </a:r>
            </a:p>
          </p:txBody>
        </p:sp>
      </p:grpSp>
      <p:grpSp>
        <p:nvGrpSpPr>
          <p:cNvPr id="34" name="组合 74">
            <a:extLst>
              <a:ext uri="{FF2B5EF4-FFF2-40B4-BE49-F238E27FC236}">
                <a16:creationId xmlns:a16="http://schemas.microsoft.com/office/drawing/2014/main" id="{B620F7E6-CFBC-49B8-9B3D-DC543F4E685B}"/>
              </a:ext>
            </a:extLst>
          </p:cNvPr>
          <p:cNvGrpSpPr/>
          <p:nvPr/>
        </p:nvGrpSpPr>
        <p:grpSpPr>
          <a:xfrm>
            <a:off x="1346666" y="4481907"/>
            <a:ext cx="2676442" cy="766533"/>
            <a:chOff x="8055099" y="4514129"/>
            <a:chExt cx="2677268" cy="766533"/>
          </a:xfrm>
        </p:grpSpPr>
        <p:sp>
          <p:nvSpPr>
            <p:cNvPr id="35" name="TextBox 30">
              <a:extLst>
                <a:ext uri="{FF2B5EF4-FFF2-40B4-BE49-F238E27FC236}">
                  <a16:creationId xmlns:a16="http://schemas.microsoft.com/office/drawing/2014/main" id="{078CCEAC-6906-4515-A32D-AA101DD58DC2}"/>
                </a:ext>
              </a:extLst>
            </p:cNvPr>
            <p:cNvSpPr txBox="1"/>
            <p:nvPr/>
          </p:nvSpPr>
          <p:spPr>
            <a:xfrm>
              <a:off x="8061888" y="4818997"/>
              <a:ext cx="2670479" cy="461665"/>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此处添加详细文本描述，建议与标题相关并符合整体语言风格。</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36" name="TextBox 30">
              <a:extLst>
                <a:ext uri="{FF2B5EF4-FFF2-40B4-BE49-F238E27FC236}">
                  <a16:creationId xmlns:a16="http://schemas.microsoft.com/office/drawing/2014/main" id="{89F0B500-0AD9-4494-ABA6-CE63CFE03C46}"/>
                </a:ext>
              </a:extLst>
            </p:cNvPr>
            <p:cNvSpPr txBox="1"/>
            <p:nvPr/>
          </p:nvSpPr>
          <p:spPr>
            <a:xfrm>
              <a:off x="8055099" y="4514129"/>
              <a:ext cx="2670479" cy="338426"/>
            </a:xfrm>
            <a:prstGeom prst="rect">
              <a:avLst/>
            </a:prstGeom>
            <a:noFill/>
          </p:spPr>
          <p:txBody>
            <a:bodyPr wrap="square" rtlCol="0">
              <a:spAutoFit/>
            </a:bodyPr>
            <a:lstStyle/>
            <a:p>
              <a:r>
                <a:rPr lang="zh-CN" altLang="en-US" sz="1599" dirty="0">
                  <a:solidFill>
                    <a:schemeClr val="bg1"/>
                  </a:solidFill>
                  <a:latin typeface="微软雅黑" pitchFamily="34" charset="-122"/>
                  <a:ea typeface="微软雅黑" pitchFamily="34" charset="-122"/>
                </a:rPr>
                <a:t>单击添加标题五</a:t>
              </a:r>
            </a:p>
          </p:txBody>
        </p:sp>
      </p:grpSp>
    </p:spTree>
    <p:extLst>
      <p:ext uri="{BB962C8B-B14F-4D97-AF65-F5344CB8AC3E}">
        <p14:creationId xmlns:p14="http://schemas.microsoft.com/office/powerpoint/2010/main" val="18804354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3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4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2191</Words>
  <Application>Microsoft Office PowerPoint</Application>
  <PresentationFormat>宽屏</PresentationFormat>
  <Paragraphs>275</Paragraphs>
  <Slides>25</Slides>
  <Notes>25</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 Unicode MS</vt:lpstr>
      <vt:lpstr>Bebas</vt:lpstr>
      <vt:lpstr>DIN-BoldItalic</vt:lpstr>
      <vt:lpstr>Gill Sans</vt:lpstr>
      <vt:lpstr>等线</vt:lpstr>
      <vt:lpstr>等线 Light</vt:lpstr>
      <vt:lpstr>方正兰亭黑_GBK</vt:lpstr>
      <vt:lpstr>华文黑体</vt:lpstr>
      <vt:lpstr>华文细黑</vt:lpstr>
      <vt:lpstr>宋体</vt:lpstr>
      <vt:lpstr>微软雅黑</vt:lpstr>
      <vt:lpstr>Arial</vt:lpstr>
      <vt:lpstr>Calibri</vt:lpstr>
      <vt:lpstr>Impact</vt:lpstr>
      <vt:lpstr>Open Sans</vt:lpstr>
      <vt:lpstr>Segoe UI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刘士微</dc:creator>
  <cp:lastModifiedBy>admin</cp:lastModifiedBy>
  <cp:revision>15</cp:revision>
  <dcterms:created xsi:type="dcterms:W3CDTF">2017-07-03T05:57:11Z</dcterms:created>
  <dcterms:modified xsi:type="dcterms:W3CDTF">2017-07-04T10:32:35Z</dcterms:modified>
</cp:coreProperties>
</file>